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6" r:id="rId4"/>
    <p:sldId id="267" r:id="rId5"/>
    <p:sldId id="259" r:id="rId6"/>
    <p:sldId id="294" r:id="rId7"/>
    <p:sldId id="295" r:id="rId8"/>
    <p:sldId id="277" r:id="rId9"/>
    <p:sldId id="270" r:id="rId10"/>
    <p:sldId id="284" r:id="rId11"/>
    <p:sldId id="271" r:id="rId12"/>
    <p:sldId id="272" r:id="rId13"/>
    <p:sldId id="282" r:id="rId14"/>
    <p:sldId id="273" r:id="rId15"/>
    <p:sldId id="292" r:id="rId16"/>
    <p:sldId id="29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000099"/>
    <a:srgbClr val="546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EEF40-CC64-40C7-9255-CC9597B3AC44}" type="doc">
      <dgm:prSet loTypeId="urn:microsoft.com/office/officeart/2005/8/layout/h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A53758-C9D1-4B3B-BE62-66C3C5AB1EE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3200" b="1" dirty="0" smtClean="0">
              <a:latin typeface="Trebuchet MS" panose="020B0603020202020204" pitchFamily="34" charset="0"/>
            </a:rPr>
            <a:t>ослабла</a:t>
          </a:r>
          <a:endParaRPr lang="ru-RU" sz="4000" b="1" dirty="0">
            <a:latin typeface="Trebuchet MS" panose="020B0603020202020204" pitchFamily="34" charset="0"/>
          </a:endParaRPr>
        </a:p>
      </dgm:t>
    </dgm:pt>
    <dgm:pt modelId="{C2920387-93B0-4B11-ACB0-9507DD3B6205}" type="parTrans" cxnId="{36E2A83B-F096-4C6C-B1EE-78652923EC92}">
      <dgm:prSet/>
      <dgm:spPr/>
      <dgm:t>
        <a:bodyPr/>
        <a:lstStyle/>
        <a:p>
          <a:endParaRPr lang="ru-RU"/>
        </a:p>
      </dgm:t>
    </dgm:pt>
    <dgm:pt modelId="{5F13464D-5299-4AF8-A39A-709FEEBE73F5}" type="sibTrans" cxnId="{36E2A83B-F096-4C6C-B1EE-78652923EC92}">
      <dgm:prSet/>
      <dgm:spPr/>
      <dgm:t>
        <a:bodyPr/>
        <a:lstStyle/>
        <a:p>
          <a:endParaRPr lang="ru-RU"/>
        </a:p>
      </dgm:t>
    </dgm:pt>
    <dgm:pt modelId="{3C8F4B32-0774-43EB-857E-A9C4BD2AA3BB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 </a:t>
          </a:r>
          <a:r>
            <a:rPr lang="ru-RU" sz="3200" b="1" dirty="0" smtClean="0">
              <a:latin typeface="Trebuchet MS" panose="020B0603020202020204" pitchFamily="34" charset="0"/>
            </a:rPr>
            <a:t>устарело</a:t>
          </a:r>
          <a:endParaRPr lang="ru-RU" sz="1800" b="1" dirty="0" smtClean="0">
            <a:latin typeface="Trebuchet MS" panose="020B0603020202020204" pitchFamily="34" charset="0"/>
          </a:endParaRPr>
        </a:p>
        <a:p>
          <a:pPr lvl="0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72BB8470-5244-4ABF-B686-35FC9B42CD6D}" type="parTrans" cxnId="{FB7829ED-0E5F-49A2-9855-A5D97B6F72A6}">
      <dgm:prSet/>
      <dgm:spPr/>
      <dgm:t>
        <a:bodyPr/>
        <a:lstStyle/>
        <a:p>
          <a:endParaRPr lang="ru-RU"/>
        </a:p>
      </dgm:t>
    </dgm:pt>
    <dgm:pt modelId="{4F3CC9F8-9CE3-4E29-AF70-81FAA1608E88}" type="sibTrans" cxnId="{FB7829ED-0E5F-49A2-9855-A5D97B6F72A6}">
      <dgm:prSet/>
      <dgm:spPr/>
      <dgm:t>
        <a:bodyPr/>
        <a:lstStyle/>
        <a:p>
          <a:endParaRPr lang="ru-RU"/>
        </a:p>
      </dgm:t>
    </dgm:pt>
    <dgm:pt modelId="{3F3F374E-9E83-4C27-837A-2FCD846A3403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2400" b="1" dirty="0" smtClean="0">
              <a:latin typeface="Trebuchet MS" panose="020B0603020202020204" pitchFamily="34" charset="0"/>
            </a:rPr>
            <a:t>Оборудование</a:t>
          </a:r>
          <a:endParaRPr lang="ru-RU" sz="2400" dirty="0">
            <a:latin typeface="Trebuchet MS" panose="020B0603020202020204" pitchFamily="34" charset="0"/>
          </a:endParaRPr>
        </a:p>
      </dgm:t>
    </dgm:pt>
    <dgm:pt modelId="{95053BB1-BC0E-4EE3-B843-507130DEBE71}" type="parTrans" cxnId="{9E2FD1F2-E011-40CA-B40B-EA40433AA152}">
      <dgm:prSet/>
      <dgm:spPr/>
      <dgm:t>
        <a:bodyPr/>
        <a:lstStyle/>
        <a:p>
          <a:endParaRPr lang="ru-RU"/>
        </a:p>
      </dgm:t>
    </dgm:pt>
    <dgm:pt modelId="{F788BF00-2564-40EF-8CF3-3F2DF3371B5C}" type="sibTrans" cxnId="{9E2FD1F2-E011-40CA-B40B-EA40433AA152}">
      <dgm:prSet/>
      <dgm:spPr/>
      <dgm:t>
        <a:bodyPr/>
        <a:lstStyle/>
        <a:p>
          <a:endParaRPr lang="ru-RU"/>
        </a:p>
      </dgm:t>
    </dgm:pt>
    <dgm:pt modelId="{45E18419-ADA8-4A81-A5A4-703B9AB8328F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latin typeface="Trebuchet MS" panose="020B0603020202020204" pitchFamily="34" charset="0"/>
            </a:rPr>
            <a:t>дополнительные средства</a:t>
          </a:r>
        </a:p>
        <a:p>
          <a:endParaRPr lang="ru-RU" b="1" dirty="0">
            <a:latin typeface="Trebuchet MS" panose="020B0603020202020204" pitchFamily="34" charset="0"/>
          </a:endParaRPr>
        </a:p>
      </dgm:t>
    </dgm:pt>
    <dgm:pt modelId="{FE107176-0BE5-4BAB-A443-07F1E743DD3A}" type="parTrans" cxnId="{FA017687-402E-4180-A4D4-9F0A6ADF3248}">
      <dgm:prSet/>
      <dgm:spPr/>
      <dgm:t>
        <a:bodyPr/>
        <a:lstStyle/>
        <a:p>
          <a:endParaRPr lang="ru-RU"/>
        </a:p>
      </dgm:t>
    </dgm:pt>
    <dgm:pt modelId="{61E116CA-2B6C-4E79-B0C5-EB2627D77D50}" type="sibTrans" cxnId="{FA017687-402E-4180-A4D4-9F0A6ADF3248}">
      <dgm:prSet/>
      <dgm:spPr/>
      <dgm:t>
        <a:bodyPr/>
        <a:lstStyle/>
        <a:p>
          <a:endParaRPr lang="ru-RU"/>
        </a:p>
      </dgm:t>
    </dgm:pt>
    <dgm:pt modelId="{2E2F1FF8-CD25-40E7-84D6-09D1EC14F9B9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rebuchet MS" panose="020B0603020202020204" pitchFamily="34" charset="0"/>
            </a:rPr>
            <a:t>Приобретение нового</a:t>
          </a:r>
        </a:p>
      </dgm:t>
    </dgm:pt>
    <dgm:pt modelId="{3DECCDF0-1A94-4E87-9BF6-9D2FC99B8C17}" type="parTrans" cxnId="{FDC7BC9D-0ADE-4D69-8507-E1B7CC5321C3}">
      <dgm:prSet/>
      <dgm:spPr/>
      <dgm:t>
        <a:bodyPr/>
        <a:lstStyle/>
        <a:p>
          <a:endParaRPr lang="ru-RU"/>
        </a:p>
      </dgm:t>
    </dgm:pt>
    <dgm:pt modelId="{AE000322-3C75-4DBC-8F01-8AFEA3D93660}" type="sibTrans" cxnId="{FDC7BC9D-0ADE-4D69-8507-E1B7CC5321C3}">
      <dgm:prSet/>
      <dgm:spPr/>
      <dgm:t>
        <a:bodyPr/>
        <a:lstStyle/>
        <a:p>
          <a:endParaRPr lang="ru-RU"/>
        </a:p>
      </dgm:t>
    </dgm:pt>
    <dgm:pt modelId="{1DFBC6E3-1114-4B00-8271-5A4E4C8A6FDC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/>
        </a:p>
      </dgm:t>
    </dgm:pt>
    <dgm:pt modelId="{184C4DFA-669A-4F28-A622-499824FD326E}" type="parTrans" cxnId="{79904A79-E129-4E87-9B37-B97D97E11DCF}">
      <dgm:prSet/>
      <dgm:spPr/>
      <dgm:t>
        <a:bodyPr/>
        <a:lstStyle/>
        <a:p>
          <a:endParaRPr lang="ru-RU"/>
        </a:p>
      </dgm:t>
    </dgm:pt>
    <dgm:pt modelId="{9D8F944B-8AD7-41BF-8EA9-5CDAD7F38951}" type="sibTrans" cxnId="{79904A79-E129-4E87-9B37-B97D97E11DCF}">
      <dgm:prSet/>
      <dgm:spPr/>
      <dgm:t>
        <a:bodyPr/>
        <a:lstStyle/>
        <a:p>
          <a:endParaRPr lang="ru-RU"/>
        </a:p>
      </dgm:t>
    </dgm:pt>
    <dgm:pt modelId="{30B92607-46F4-4B42-924C-33C434E182B9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 anchor="ctr"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400" dirty="0">
            <a:latin typeface="Trebuchet MS" panose="020B0603020202020204" pitchFamily="34" charset="0"/>
          </a:endParaRPr>
        </a:p>
      </dgm:t>
    </dgm:pt>
    <dgm:pt modelId="{39A32053-B0DB-4034-BC48-6F9EA0B659B9}" type="parTrans" cxnId="{6A93548A-EC59-49C8-BD16-CB1D3AA09D49}">
      <dgm:prSet/>
      <dgm:spPr/>
      <dgm:t>
        <a:bodyPr/>
        <a:lstStyle/>
        <a:p>
          <a:endParaRPr lang="ru-RU"/>
        </a:p>
      </dgm:t>
    </dgm:pt>
    <dgm:pt modelId="{174BE253-5A2A-4FB3-A151-DF598D7A31AE}" type="sibTrans" cxnId="{6A93548A-EC59-49C8-BD16-CB1D3AA09D49}">
      <dgm:prSet/>
      <dgm:spPr/>
      <dgm:t>
        <a:bodyPr/>
        <a:lstStyle/>
        <a:p>
          <a:endParaRPr lang="ru-RU"/>
        </a:p>
      </dgm:t>
    </dgm:pt>
    <dgm:pt modelId="{9A310DAD-E0C7-46C6-A032-EE25A1CD1BDB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 anchor="ctr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rebuchet MS" panose="020B0603020202020204" pitchFamily="34" charset="0"/>
            </a:rPr>
            <a:t>Материально техническая база</a:t>
          </a:r>
        </a:p>
      </dgm:t>
    </dgm:pt>
    <dgm:pt modelId="{B1786112-3F3B-4552-B6EA-D8FBDA0FA51C}" type="sibTrans" cxnId="{67FD4451-844E-403E-BBC5-9ED577AA8DFA}">
      <dgm:prSet/>
      <dgm:spPr/>
      <dgm:t>
        <a:bodyPr/>
        <a:lstStyle/>
        <a:p>
          <a:endParaRPr lang="ru-RU"/>
        </a:p>
      </dgm:t>
    </dgm:pt>
    <dgm:pt modelId="{8B1E8608-BE5B-4A1F-BA78-7B854C3FDACD}" type="parTrans" cxnId="{67FD4451-844E-403E-BBC5-9ED577AA8DFA}">
      <dgm:prSet/>
      <dgm:spPr/>
      <dgm:t>
        <a:bodyPr/>
        <a:lstStyle/>
        <a:p>
          <a:endParaRPr lang="ru-RU"/>
        </a:p>
      </dgm:t>
    </dgm:pt>
    <dgm:pt modelId="{CFD5EFC3-72B9-4DB0-9141-A590190B169B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dirty="0" smtClean="0">
            <a:latin typeface="Trebuchet MS" panose="020B0603020202020204" pitchFamily="34" charset="0"/>
          </a:endParaRPr>
        </a:p>
      </dgm:t>
    </dgm:pt>
    <dgm:pt modelId="{C9C8DCA4-1B3E-4DB2-AB2D-E688D5C96DCA}" type="parTrans" cxnId="{36E6518C-81D7-4131-B258-07F56A1E6011}">
      <dgm:prSet/>
      <dgm:spPr/>
      <dgm:t>
        <a:bodyPr/>
        <a:lstStyle/>
        <a:p>
          <a:endParaRPr lang="ru-RU"/>
        </a:p>
      </dgm:t>
    </dgm:pt>
    <dgm:pt modelId="{B7A61FC7-3082-4201-AA58-70E2C5DC8DA4}" type="sibTrans" cxnId="{36E6518C-81D7-4131-B258-07F56A1E6011}">
      <dgm:prSet/>
      <dgm:spPr/>
      <dgm:t>
        <a:bodyPr/>
        <a:lstStyle/>
        <a:p>
          <a:endParaRPr lang="ru-RU"/>
        </a:p>
      </dgm:t>
    </dgm:pt>
    <dgm:pt modelId="{73F23315-E4E2-4260-A60B-34DB905A20CE}" type="pres">
      <dgm:prSet presAssocID="{EADEEF40-CC64-40C7-9255-CC9597B3AC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4384D-878A-4BEE-855E-EBF8D7367624}" type="pres">
      <dgm:prSet presAssocID="{EADEEF40-CC64-40C7-9255-CC9597B3AC44}" presName="tSp" presStyleCnt="0"/>
      <dgm:spPr/>
      <dgm:t>
        <a:bodyPr/>
        <a:lstStyle/>
        <a:p>
          <a:endParaRPr lang="ru-RU"/>
        </a:p>
      </dgm:t>
    </dgm:pt>
    <dgm:pt modelId="{13E4DD08-85FC-4A61-BFEB-507866350407}" type="pres">
      <dgm:prSet presAssocID="{EADEEF40-CC64-40C7-9255-CC9597B3AC44}" presName="bSp" presStyleCnt="0"/>
      <dgm:spPr/>
      <dgm:t>
        <a:bodyPr/>
        <a:lstStyle/>
        <a:p>
          <a:endParaRPr lang="ru-RU"/>
        </a:p>
      </dgm:t>
    </dgm:pt>
    <dgm:pt modelId="{3E8E0C1A-DAAA-41F7-8D9B-BD9B7820B2B7}" type="pres">
      <dgm:prSet presAssocID="{EADEEF40-CC64-40C7-9255-CC9597B3AC44}" presName="process" presStyleCnt="0"/>
      <dgm:spPr/>
      <dgm:t>
        <a:bodyPr/>
        <a:lstStyle/>
        <a:p>
          <a:endParaRPr lang="ru-RU"/>
        </a:p>
      </dgm:t>
    </dgm:pt>
    <dgm:pt modelId="{473E9602-003B-49B9-90B6-DA90B6E00367}" type="pres">
      <dgm:prSet presAssocID="{62A53758-C9D1-4B3B-BE62-66C3C5AB1EE2}" presName="composite1" presStyleCnt="0"/>
      <dgm:spPr/>
      <dgm:t>
        <a:bodyPr/>
        <a:lstStyle/>
        <a:p>
          <a:endParaRPr lang="ru-RU"/>
        </a:p>
      </dgm:t>
    </dgm:pt>
    <dgm:pt modelId="{1995B655-86B2-4C12-9D09-D2544817225B}" type="pres">
      <dgm:prSet presAssocID="{62A53758-C9D1-4B3B-BE62-66C3C5AB1EE2}" presName="dummyNode1" presStyleLbl="node1" presStyleIdx="0" presStyleCnt="3"/>
      <dgm:spPr/>
      <dgm:t>
        <a:bodyPr/>
        <a:lstStyle/>
        <a:p>
          <a:endParaRPr lang="ru-RU"/>
        </a:p>
      </dgm:t>
    </dgm:pt>
    <dgm:pt modelId="{154307B1-1B85-4428-A57B-5FC80D75F445}" type="pres">
      <dgm:prSet presAssocID="{62A53758-C9D1-4B3B-BE62-66C3C5AB1EE2}" presName="childNode1" presStyleLbl="bgAcc1" presStyleIdx="0" presStyleCnt="3" custScaleX="101405" custScaleY="72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E4B6B-88B6-47D0-8548-6B8DB44DD1A9}" type="pres">
      <dgm:prSet presAssocID="{62A53758-C9D1-4B3B-BE62-66C3C5AB1EE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79CFD-98F6-4A52-A6B4-331AEFCBC3D3}" type="pres">
      <dgm:prSet presAssocID="{62A53758-C9D1-4B3B-BE62-66C3C5AB1EE2}" presName="parentNode1" presStyleLbl="node1" presStyleIdx="0" presStyleCnt="3" custScaleX="1234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49370-CBF2-46E5-8433-CD251031CCEC}" type="pres">
      <dgm:prSet presAssocID="{62A53758-C9D1-4B3B-BE62-66C3C5AB1EE2}" presName="connSite1" presStyleCnt="0"/>
      <dgm:spPr/>
      <dgm:t>
        <a:bodyPr/>
        <a:lstStyle/>
        <a:p>
          <a:endParaRPr lang="ru-RU"/>
        </a:p>
      </dgm:t>
    </dgm:pt>
    <dgm:pt modelId="{FAD8BC10-7F7B-43F9-A1D8-BEBAACF909F9}" type="pres">
      <dgm:prSet presAssocID="{5F13464D-5299-4AF8-A39A-709FEEBE73F5}" presName="Name9" presStyleLbl="sibTrans2D1" presStyleIdx="0" presStyleCnt="2"/>
      <dgm:spPr/>
      <dgm:t>
        <a:bodyPr/>
        <a:lstStyle/>
        <a:p>
          <a:endParaRPr lang="ru-RU"/>
        </a:p>
      </dgm:t>
    </dgm:pt>
    <dgm:pt modelId="{CEBAC729-8440-453E-B22E-721FC8B5CBFB}" type="pres">
      <dgm:prSet presAssocID="{3C8F4B32-0774-43EB-857E-A9C4BD2AA3BB}" presName="composite2" presStyleCnt="0"/>
      <dgm:spPr/>
      <dgm:t>
        <a:bodyPr/>
        <a:lstStyle/>
        <a:p>
          <a:endParaRPr lang="ru-RU"/>
        </a:p>
      </dgm:t>
    </dgm:pt>
    <dgm:pt modelId="{E9FEDCCD-1794-4CF5-94E4-BC495A861D9A}" type="pres">
      <dgm:prSet presAssocID="{3C8F4B32-0774-43EB-857E-A9C4BD2AA3BB}" presName="dummyNode2" presStyleLbl="node1" presStyleIdx="0" presStyleCnt="3"/>
      <dgm:spPr/>
      <dgm:t>
        <a:bodyPr/>
        <a:lstStyle/>
        <a:p>
          <a:endParaRPr lang="ru-RU"/>
        </a:p>
      </dgm:t>
    </dgm:pt>
    <dgm:pt modelId="{37D24103-F740-46D4-9FCB-74EF4CEFD058}" type="pres">
      <dgm:prSet presAssocID="{3C8F4B32-0774-43EB-857E-A9C4BD2AA3BB}" presName="childNode2" presStyleLbl="bgAcc1" presStyleIdx="1" presStyleCnt="3" custScaleX="99500" custScaleY="74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3D4F2-16C5-4D25-B4D5-78DFC2F744E9}" type="pres">
      <dgm:prSet presAssocID="{3C8F4B32-0774-43EB-857E-A9C4BD2AA3B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23151-E798-4EF2-8C1B-4345A3C9566E}" type="pres">
      <dgm:prSet presAssocID="{3C8F4B32-0774-43EB-857E-A9C4BD2AA3BB}" presName="parentNode2" presStyleLbl="node1" presStyleIdx="1" presStyleCnt="3" custScaleX="1240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D6CF8-20D1-4CB2-925A-3FD352ECB84A}" type="pres">
      <dgm:prSet presAssocID="{3C8F4B32-0774-43EB-857E-A9C4BD2AA3BB}" presName="connSite2" presStyleCnt="0"/>
      <dgm:spPr/>
      <dgm:t>
        <a:bodyPr/>
        <a:lstStyle/>
        <a:p>
          <a:endParaRPr lang="ru-RU"/>
        </a:p>
      </dgm:t>
    </dgm:pt>
    <dgm:pt modelId="{32121AC8-8268-4336-86B1-11659FCE905D}" type="pres">
      <dgm:prSet presAssocID="{4F3CC9F8-9CE3-4E29-AF70-81FAA1608E88}" presName="Name18" presStyleLbl="sibTrans2D1" presStyleIdx="1" presStyleCnt="2" custScaleX="82823"/>
      <dgm:spPr/>
      <dgm:t>
        <a:bodyPr/>
        <a:lstStyle/>
        <a:p>
          <a:endParaRPr lang="ru-RU"/>
        </a:p>
      </dgm:t>
    </dgm:pt>
    <dgm:pt modelId="{C0ACE09D-DF4E-4343-AAAE-480BB92DE1C4}" type="pres">
      <dgm:prSet presAssocID="{45E18419-ADA8-4A81-A5A4-703B9AB8328F}" presName="composite1" presStyleCnt="0"/>
      <dgm:spPr/>
      <dgm:t>
        <a:bodyPr/>
        <a:lstStyle/>
        <a:p>
          <a:endParaRPr lang="ru-RU"/>
        </a:p>
      </dgm:t>
    </dgm:pt>
    <dgm:pt modelId="{5CACB2E9-218E-4D89-8BB9-795C147BB231}" type="pres">
      <dgm:prSet presAssocID="{45E18419-ADA8-4A81-A5A4-703B9AB8328F}" presName="dummyNode1" presStyleLbl="node1" presStyleIdx="1" presStyleCnt="3"/>
      <dgm:spPr/>
      <dgm:t>
        <a:bodyPr/>
        <a:lstStyle/>
        <a:p>
          <a:endParaRPr lang="ru-RU"/>
        </a:p>
      </dgm:t>
    </dgm:pt>
    <dgm:pt modelId="{E3549449-8C99-492F-82F1-15E09C21096B}" type="pres">
      <dgm:prSet presAssocID="{45E18419-ADA8-4A81-A5A4-703B9AB8328F}" presName="childNode1" presStyleLbl="bgAcc1" presStyleIdx="2" presStyleCnt="3" custScaleX="110317" custScaleY="82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253E7-ED4E-4F17-8681-99DCDE52F8CC}" type="pres">
      <dgm:prSet presAssocID="{45E18419-ADA8-4A81-A5A4-703B9AB8328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EB5CF-C295-4711-ADCB-3E51501E6A02}" type="pres">
      <dgm:prSet presAssocID="{45E18419-ADA8-4A81-A5A4-703B9AB8328F}" presName="parentNode1" presStyleLbl="node1" presStyleIdx="2" presStyleCnt="3" custScaleX="1487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B6D9A-A6AA-4EB3-A749-3BA18A581D24}" type="pres">
      <dgm:prSet presAssocID="{45E18419-ADA8-4A81-A5A4-703B9AB8328F}" presName="connSite1" presStyleCnt="0"/>
      <dgm:spPr/>
      <dgm:t>
        <a:bodyPr/>
        <a:lstStyle/>
        <a:p>
          <a:endParaRPr lang="ru-RU"/>
        </a:p>
      </dgm:t>
    </dgm:pt>
  </dgm:ptLst>
  <dgm:cxnLst>
    <dgm:cxn modelId="{3D5F24A8-87CB-4A2F-B48C-2C88C8D9FA80}" type="presOf" srcId="{2E2F1FF8-CD25-40E7-84D6-09D1EC14F9B9}" destId="{E3549449-8C99-492F-82F1-15E09C21096B}" srcOrd="0" destOrd="1" presId="urn:microsoft.com/office/officeart/2005/8/layout/hProcess4"/>
    <dgm:cxn modelId="{9E2FD1F2-E011-40CA-B40B-EA40433AA152}" srcId="{3C8F4B32-0774-43EB-857E-A9C4BD2AA3BB}" destId="{3F3F374E-9E83-4C27-837A-2FCD846A3403}" srcOrd="0" destOrd="0" parTransId="{95053BB1-BC0E-4EE3-B843-507130DEBE71}" sibTransId="{F788BF00-2564-40EF-8CF3-3F2DF3371B5C}"/>
    <dgm:cxn modelId="{E1FB9569-4E46-47E7-B617-EDC5D5CFBA2D}" type="presOf" srcId="{EADEEF40-CC64-40C7-9255-CC9597B3AC44}" destId="{73F23315-E4E2-4260-A60B-34DB905A20CE}" srcOrd="0" destOrd="0" presId="urn:microsoft.com/office/officeart/2005/8/layout/hProcess4"/>
    <dgm:cxn modelId="{67FD4451-844E-403E-BBC5-9ED577AA8DFA}" srcId="{62A53758-C9D1-4B3B-BE62-66C3C5AB1EE2}" destId="{9A310DAD-E0C7-46C6-A032-EE25A1CD1BDB}" srcOrd="1" destOrd="0" parTransId="{8B1E8608-BE5B-4A1F-BA78-7B854C3FDACD}" sibTransId="{B1786112-3F3B-4552-B6EA-D8FBDA0FA51C}"/>
    <dgm:cxn modelId="{FDC7BC9D-0ADE-4D69-8507-E1B7CC5321C3}" srcId="{45E18419-ADA8-4A81-A5A4-703B9AB8328F}" destId="{2E2F1FF8-CD25-40E7-84D6-09D1EC14F9B9}" srcOrd="1" destOrd="0" parTransId="{3DECCDF0-1A94-4E87-9BF6-9D2FC99B8C17}" sibTransId="{AE000322-3C75-4DBC-8F01-8AFEA3D93660}"/>
    <dgm:cxn modelId="{36E2A83B-F096-4C6C-B1EE-78652923EC92}" srcId="{EADEEF40-CC64-40C7-9255-CC9597B3AC44}" destId="{62A53758-C9D1-4B3B-BE62-66C3C5AB1EE2}" srcOrd="0" destOrd="0" parTransId="{C2920387-93B0-4B11-ACB0-9507DD3B6205}" sibTransId="{5F13464D-5299-4AF8-A39A-709FEEBE73F5}"/>
    <dgm:cxn modelId="{FB7829ED-0E5F-49A2-9855-A5D97B6F72A6}" srcId="{EADEEF40-CC64-40C7-9255-CC9597B3AC44}" destId="{3C8F4B32-0774-43EB-857E-A9C4BD2AA3BB}" srcOrd="1" destOrd="0" parTransId="{72BB8470-5244-4ABF-B686-35FC9B42CD6D}" sibTransId="{4F3CC9F8-9CE3-4E29-AF70-81FAA1608E88}"/>
    <dgm:cxn modelId="{D36A96BC-8CDE-4D01-9929-4F3D64C9C410}" type="presOf" srcId="{2E2F1FF8-CD25-40E7-84D6-09D1EC14F9B9}" destId="{D8D253E7-ED4E-4F17-8681-99DCDE52F8CC}" srcOrd="1" destOrd="1" presId="urn:microsoft.com/office/officeart/2005/8/layout/hProcess4"/>
    <dgm:cxn modelId="{79904A79-E129-4E87-9B37-B97D97E11DCF}" srcId="{45E18419-ADA8-4A81-A5A4-703B9AB8328F}" destId="{1DFBC6E3-1114-4B00-8271-5A4E4C8A6FDC}" srcOrd="2" destOrd="0" parTransId="{184C4DFA-669A-4F28-A622-499824FD326E}" sibTransId="{9D8F944B-8AD7-41BF-8EA9-5CDAD7F38951}"/>
    <dgm:cxn modelId="{EFD71067-CA36-4FEE-AA00-ED6544BCAB0D}" type="presOf" srcId="{4F3CC9F8-9CE3-4E29-AF70-81FAA1608E88}" destId="{32121AC8-8268-4336-86B1-11659FCE905D}" srcOrd="0" destOrd="0" presId="urn:microsoft.com/office/officeart/2005/8/layout/hProcess4"/>
    <dgm:cxn modelId="{7AC6B4F4-51AF-49F2-B6C5-D85BCE9F3469}" type="presOf" srcId="{1DFBC6E3-1114-4B00-8271-5A4E4C8A6FDC}" destId="{E3549449-8C99-492F-82F1-15E09C21096B}" srcOrd="0" destOrd="2" presId="urn:microsoft.com/office/officeart/2005/8/layout/hProcess4"/>
    <dgm:cxn modelId="{77005655-9624-4963-A9D6-E0BFE4D595E4}" type="presOf" srcId="{9A310DAD-E0C7-46C6-A032-EE25A1CD1BDB}" destId="{7B2E4B6B-88B6-47D0-8548-6B8DB44DD1A9}" srcOrd="1" destOrd="1" presId="urn:microsoft.com/office/officeart/2005/8/layout/hProcess4"/>
    <dgm:cxn modelId="{4A2633FE-6059-4A74-BF57-5F84480F7E9F}" type="presOf" srcId="{3F3F374E-9E83-4C27-837A-2FCD846A3403}" destId="{37D24103-F740-46D4-9FCB-74EF4CEFD058}" srcOrd="0" destOrd="0" presId="urn:microsoft.com/office/officeart/2005/8/layout/hProcess4"/>
    <dgm:cxn modelId="{A523397C-4E8B-474F-B188-8ECA1DFB719D}" type="presOf" srcId="{5F13464D-5299-4AF8-A39A-709FEEBE73F5}" destId="{FAD8BC10-7F7B-43F9-A1D8-BEBAACF909F9}" srcOrd="0" destOrd="0" presId="urn:microsoft.com/office/officeart/2005/8/layout/hProcess4"/>
    <dgm:cxn modelId="{D4907067-503F-4473-8F11-D357D494D7DD}" type="presOf" srcId="{CFD5EFC3-72B9-4DB0-9141-A590190B169B}" destId="{D8D253E7-ED4E-4F17-8681-99DCDE52F8CC}" srcOrd="1" destOrd="0" presId="urn:microsoft.com/office/officeart/2005/8/layout/hProcess4"/>
    <dgm:cxn modelId="{1DD69FFD-6A0A-4B1B-B3EF-BB7682C85B86}" type="presOf" srcId="{1DFBC6E3-1114-4B00-8271-5A4E4C8A6FDC}" destId="{D8D253E7-ED4E-4F17-8681-99DCDE52F8CC}" srcOrd="1" destOrd="2" presId="urn:microsoft.com/office/officeart/2005/8/layout/hProcess4"/>
    <dgm:cxn modelId="{F0329554-7EEA-42C3-A849-62FB3E4E2A77}" type="presOf" srcId="{30B92607-46F4-4B42-924C-33C434E182B9}" destId="{7B2E4B6B-88B6-47D0-8548-6B8DB44DD1A9}" srcOrd="1" destOrd="0" presId="urn:microsoft.com/office/officeart/2005/8/layout/hProcess4"/>
    <dgm:cxn modelId="{6A93548A-EC59-49C8-BD16-CB1D3AA09D49}" srcId="{62A53758-C9D1-4B3B-BE62-66C3C5AB1EE2}" destId="{30B92607-46F4-4B42-924C-33C434E182B9}" srcOrd="0" destOrd="0" parTransId="{39A32053-B0DB-4034-BC48-6F9EA0B659B9}" sibTransId="{174BE253-5A2A-4FB3-A151-DF598D7A31AE}"/>
    <dgm:cxn modelId="{CF763375-D00F-4C23-B881-FE64069BD4AE}" type="presOf" srcId="{45E18419-ADA8-4A81-A5A4-703B9AB8328F}" destId="{1EEEB5CF-C295-4711-ADCB-3E51501E6A02}" srcOrd="0" destOrd="0" presId="urn:microsoft.com/office/officeart/2005/8/layout/hProcess4"/>
    <dgm:cxn modelId="{FA017687-402E-4180-A4D4-9F0A6ADF3248}" srcId="{EADEEF40-CC64-40C7-9255-CC9597B3AC44}" destId="{45E18419-ADA8-4A81-A5A4-703B9AB8328F}" srcOrd="2" destOrd="0" parTransId="{FE107176-0BE5-4BAB-A443-07F1E743DD3A}" sibTransId="{61E116CA-2B6C-4E79-B0C5-EB2627D77D50}"/>
    <dgm:cxn modelId="{97B4DC20-F3D1-4B65-8962-0A965CD3EA33}" type="presOf" srcId="{3C8F4B32-0774-43EB-857E-A9C4BD2AA3BB}" destId="{77423151-E798-4EF2-8C1B-4345A3C9566E}" srcOrd="0" destOrd="0" presId="urn:microsoft.com/office/officeart/2005/8/layout/hProcess4"/>
    <dgm:cxn modelId="{7ABD728B-F1B4-4C27-BBD0-BAA643601C79}" type="presOf" srcId="{9A310DAD-E0C7-46C6-A032-EE25A1CD1BDB}" destId="{154307B1-1B85-4428-A57B-5FC80D75F445}" srcOrd="0" destOrd="1" presId="urn:microsoft.com/office/officeart/2005/8/layout/hProcess4"/>
    <dgm:cxn modelId="{43E36ECE-11F7-411F-8DA9-620A0E746C41}" type="presOf" srcId="{CFD5EFC3-72B9-4DB0-9141-A590190B169B}" destId="{E3549449-8C99-492F-82F1-15E09C21096B}" srcOrd="0" destOrd="0" presId="urn:microsoft.com/office/officeart/2005/8/layout/hProcess4"/>
    <dgm:cxn modelId="{C35CE2C6-CEE0-4DAB-965E-5CBF32E481B6}" type="presOf" srcId="{30B92607-46F4-4B42-924C-33C434E182B9}" destId="{154307B1-1B85-4428-A57B-5FC80D75F445}" srcOrd="0" destOrd="0" presId="urn:microsoft.com/office/officeart/2005/8/layout/hProcess4"/>
    <dgm:cxn modelId="{36E6518C-81D7-4131-B258-07F56A1E6011}" srcId="{45E18419-ADA8-4A81-A5A4-703B9AB8328F}" destId="{CFD5EFC3-72B9-4DB0-9141-A590190B169B}" srcOrd="0" destOrd="0" parTransId="{C9C8DCA4-1B3E-4DB2-AB2D-E688D5C96DCA}" sibTransId="{B7A61FC7-3082-4201-AA58-70E2C5DC8DA4}"/>
    <dgm:cxn modelId="{AABE1DAC-9B61-4835-B1E3-3E22D303AE39}" type="presOf" srcId="{3F3F374E-9E83-4C27-837A-2FCD846A3403}" destId="{2753D4F2-16C5-4D25-B4D5-78DFC2F744E9}" srcOrd="1" destOrd="0" presId="urn:microsoft.com/office/officeart/2005/8/layout/hProcess4"/>
    <dgm:cxn modelId="{4CD816AD-2876-474D-B395-40753449397A}" type="presOf" srcId="{62A53758-C9D1-4B3B-BE62-66C3C5AB1EE2}" destId="{B8679CFD-98F6-4A52-A6B4-331AEFCBC3D3}" srcOrd="0" destOrd="0" presId="urn:microsoft.com/office/officeart/2005/8/layout/hProcess4"/>
    <dgm:cxn modelId="{AF92EC07-B0DB-461C-B1B0-8C17809BA94C}" type="presParOf" srcId="{73F23315-E4E2-4260-A60B-34DB905A20CE}" destId="{2FE4384D-878A-4BEE-855E-EBF8D7367624}" srcOrd="0" destOrd="0" presId="urn:microsoft.com/office/officeart/2005/8/layout/hProcess4"/>
    <dgm:cxn modelId="{1C3CCDE5-47AE-436D-AF73-334518D1A418}" type="presParOf" srcId="{73F23315-E4E2-4260-A60B-34DB905A20CE}" destId="{13E4DD08-85FC-4A61-BFEB-507866350407}" srcOrd="1" destOrd="0" presId="urn:microsoft.com/office/officeart/2005/8/layout/hProcess4"/>
    <dgm:cxn modelId="{6407D231-5A93-4A90-9BA5-600CC06C4FBD}" type="presParOf" srcId="{73F23315-E4E2-4260-A60B-34DB905A20CE}" destId="{3E8E0C1A-DAAA-41F7-8D9B-BD9B7820B2B7}" srcOrd="2" destOrd="0" presId="urn:microsoft.com/office/officeart/2005/8/layout/hProcess4"/>
    <dgm:cxn modelId="{88480ACB-1B86-41A8-BEA3-EF995FB728C2}" type="presParOf" srcId="{3E8E0C1A-DAAA-41F7-8D9B-BD9B7820B2B7}" destId="{473E9602-003B-49B9-90B6-DA90B6E00367}" srcOrd="0" destOrd="0" presId="urn:microsoft.com/office/officeart/2005/8/layout/hProcess4"/>
    <dgm:cxn modelId="{1FB5C084-43F5-4832-BE50-831C8468E139}" type="presParOf" srcId="{473E9602-003B-49B9-90B6-DA90B6E00367}" destId="{1995B655-86B2-4C12-9D09-D2544817225B}" srcOrd="0" destOrd="0" presId="urn:microsoft.com/office/officeart/2005/8/layout/hProcess4"/>
    <dgm:cxn modelId="{D8B3F751-23A1-4057-A9E1-89BB7BB3CD3F}" type="presParOf" srcId="{473E9602-003B-49B9-90B6-DA90B6E00367}" destId="{154307B1-1B85-4428-A57B-5FC80D75F445}" srcOrd="1" destOrd="0" presId="urn:microsoft.com/office/officeart/2005/8/layout/hProcess4"/>
    <dgm:cxn modelId="{7D61A8D1-901D-4C0A-B1A7-B922D09BE95E}" type="presParOf" srcId="{473E9602-003B-49B9-90B6-DA90B6E00367}" destId="{7B2E4B6B-88B6-47D0-8548-6B8DB44DD1A9}" srcOrd="2" destOrd="0" presId="urn:microsoft.com/office/officeart/2005/8/layout/hProcess4"/>
    <dgm:cxn modelId="{C1FE753D-C8A3-4BCA-B333-EB21EBDA389F}" type="presParOf" srcId="{473E9602-003B-49B9-90B6-DA90B6E00367}" destId="{B8679CFD-98F6-4A52-A6B4-331AEFCBC3D3}" srcOrd="3" destOrd="0" presId="urn:microsoft.com/office/officeart/2005/8/layout/hProcess4"/>
    <dgm:cxn modelId="{6483459A-57FA-4CAD-99C1-B8A836CC8E82}" type="presParOf" srcId="{473E9602-003B-49B9-90B6-DA90B6E00367}" destId="{0A549370-CBF2-46E5-8433-CD251031CCEC}" srcOrd="4" destOrd="0" presId="urn:microsoft.com/office/officeart/2005/8/layout/hProcess4"/>
    <dgm:cxn modelId="{7DFB751C-8614-456D-AE95-19CB5F10B348}" type="presParOf" srcId="{3E8E0C1A-DAAA-41F7-8D9B-BD9B7820B2B7}" destId="{FAD8BC10-7F7B-43F9-A1D8-BEBAACF909F9}" srcOrd="1" destOrd="0" presId="urn:microsoft.com/office/officeart/2005/8/layout/hProcess4"/>
    <dgm:cxn modelId="{6961C85D-E0D3-44E5-810C-E9069ED4187B}" type="presParOf" srcId="{3E8E0C1A-DAAA-41F7-8D9B-BD9B7820B2B7}" destId="{CEBAC729-8440-453E-B22E-721FC8B5CBFB}" srcOrd="2" destOrd="0" presId="urn:microsoft.com/office/officeart/2005/8/layout/hProcess4"/>
    <dgm:cxn modelId="{47DA5BF2-9181-4B06-97AB-5DD439B776AE}" type="presParOf" srcId="{CEBAC729-8440-453E-B22E-721FC8B5CBFB}" destId="{E9FEDCCD-1794-4CF5-94E4-BC495A861D9A}" srcOrd="0" destOrd="0" presId="urn:microsoft.com/office/officeart/2005/8/layout/hProcess4"/>
    <dgm:cxn modelId="{51E40626-5853-4035-91B2-4F30A98A3999}" type="presParOf" srcId="{CEBAC729-8440-453E-B22E-721FC8B5CBFB}" destId="{37D24103-F740-46D4-9FCB-74EF4CEFD058}" srcOrd="1" destOrd="0" presId="urn:microsoft.com/office/officeart/2005/8/layout/hProcess4"/>
    <dgm:cxn modelId="{AA2EF03A-05BE-40C5-A21F-E43EC1E9F9E4}" type="presParOf" srcId="{CEBAC729-8440-453E-B22E-721FC8B5CBFB}" destId="{2753D4F2-16C5-4D25-B4D5-78DFC2F744E9}" srcOrd="2" destOrd="0" presId="urn:microsoft.com/office/officeart/2005/8/layout/hProcess4"/>
    <dgm:cxn modelId="{57DA2F4A-5780-466B-B4B3-02C3C25C56FA}" type="presParOf" srcId="{CEBAC729-8440-453E-B22E-721FC8B5CBFB}" destId="{77423151-E798-4EF2-8C1B-4345A3C9566E}" srcOrd="3" destOrd="0" presId="urn:microsoft.com/office/officeart/2005/8/layout/hProcess4"/>
    <dgm:cxn modelId="{1170AC7A-2AA5-4308-9228-45A4315523E3}" type="presParOf" srcId="{CEBAC729-8440-453E-B22E-721FC8B5CBFB}" destId="{AE2D6CF8-20D1-4CB2-925A-3FD352ECB84A}" srcOrd="4" destOrd="0" presId="urn:microsoft.com/office/officeart/2005/8/layout/hProcess4"/>
    <dgm:cxn modelId="{71BDB0FB-5A2C-47AE-B940-37E2D89A625D}" type="presParOf" srcId="{3E8E0C1A-DAAA-41F7-8D9B-BD9B7820B2B7}" destId="{32121AC8-8268-4336-86B1-11659FCE905D}" srcOrd="3" destOrd="0" presId="urn:microsoft.com/office/officeart/2005/8/layout/hProcess4"/>
    <dgm:cxn modelId="{32189C21-36F5-4733-95C7-8E166BAAB79F}" type="presParOf" srcId="{3E8E0C1A-DAAA-41F7-8D9B-BD9B7820B2B7}" destId="{C0ACE09D-DF4E-4343-AAAE-480BB92DE1C4}" srcOrd="4" destOrd="0" presId="urn:microsoft.com/office/officeart/2005/8/layout/hProcess4"/>
    <dgm:cxn modelId="{EA446106-963F-43E2-9159-0950F28ED5EA}" type="presParOf" srcId="{C0ACE09D-DF4E-4343-AAAE-480BB92DE1C4}" destId="{5CACB2E9-218E-4D89-8BB9-795C147BB231}" srcOrd="0" destOrd="0" presId="urn:microsoft.com/office/officeart/2005/8/layout/hProcess4"/>
    <dgm:cxn modelId="{E1268EA9-843C-49A5-8B73-8E9A94920B4D}" type="presParOf" srcId="{C0ACE09D-DF4E-4343-AAAE-480BB92DE1C4}" destId="{E3549449-8C99-492F-82F1-15E09C21096B}" srcOrd="1" destOrd="0" presId="urn:microsoft.com/office/officeart/2005/8/layout/hProcess4"/>
    <dgm:cxn modelId="{70CF9C1D-7F20-423C-BAA4-B0275B5558C7}" type="presParOf" srcId="{C0ACE09D-DF4E-4343-AAAE-480BB92DE1C4}" destId="{D8D253E7-ED4E-4F17-8681-99DCDE52F8CC}" srcOrd="2" destOrd="0" presId="urn:microsoft.com/office/officeart/2005/8/layout/hProcess4"/>
    <dgm:cxn modelId="{F7BF5C90-AE00-4CD4-96AE-3A0730DBA8AF}" type="presParOf" srcId="{C0ACE09D-DF4E-4343-AAAE-480BB92DE1C4}" destId="{1EEEB5CF-C295-4711-ADCB-3E51501E6A02}" srcOrd="3" destOrd="0" presId="urn:microsoft.com/office/officeart/2005/8/layout/hProcess4"/>
    <dgm:cxn modelId="{D4DCD036-9C2D-4E64-AB90-F0ABFFCF6040}" type="presParOf" srcId="{C0ACE09D-DF4E-4343-AAAE-480BB92DE1C4}" destId="{A0EB6D9A-A6AA-4EB3-A749-3BA18A581D2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777095-F4B8-402A-9187-36A5E66B656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224087A-22EE-4AF1-BDC4-6F69DCFC806C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rebuchet MS" panose="020B0603020202020204" pitchFamily="34" charset="0"/>
            </a:rPr>
            <a:t>Возможное решение</a:t>
          </a:r>
          <a:endParaRPr lang="ru-RU" dirty="0">
            <a:latin typeface="Trebuchet MS" panose="020B0603020202020204" pitchFamily="34" charset="0"/>
          </a:endParaRPr>
        </a:p>
      </dgm:t>
    </dgm:pt>
    <dgm:pt modelId="{832CDA2B-49BD-4457-AA8F-B12F16A12988}" type="parTrans" cxnId="{6B2FD6BB-56FD-4BA6-87E1-C9936731E629}">
      <dgm:prSet/>
      <dgm:spPr/>
      <dgm:t>
        <a:bodyPr/>
        <a:lstStyle/>
        <a:p>
          <a:endParaRPr lang="ru-RU"/>
        </a:p>
      </dgm:t>
    </dgm:pt>
    <dgm:pt modelId="{600092BD-6A7E-4630-BE7A-7F981CF4FB44}" type="sibTrans" cxnId="{6B2FD6BB-56FD-4BA6-87E1-C9936731E629}">
      <dgm:prSet/>
      <dgm:spPr/>
      <dgm:t>
        <a:bodyPr/>
        <a:lstStyle/>
        <a:p>
          <a:endParaRPr lang="ru-RU"/>
        </a:p>
      </dgm:t>
    </dgm:pt>
    <dgm:pt modelId="{C80E7104-8B90-48A5-9CE8-0F5AA4195717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rebuchet MS" panose="020B0603020202020204" pitchFamily="34" charset="0"/>
            </a:rPr>
            <a:t>Использование пластиковых бутылок</a:t>
          </a:r>
          <a:endParaRPr lang="ru-RU" dirty="0">
            <a:latin typeface="Trebuchet MS" panose="020B0603020202020204" pitchFamily="34" charset="0"/>
          </a:endParaRPr>
        </a:p>
      </dgm:t>
    </dgm:pt>
    <dgm:pt modelId="{6943924E-F708-4E81-9A7C-4D0A310E1871}" type="parTrans" cxnId="{0313A7BC-AC5C-42D0-9497-67461EDFE49B}">
      <dgm:prSet/>
      <dgm:spPr/>
      <dgm:t>
        <a:bodyPr/>
        <a:lstStyle/>
        <a:p>
          <a:endParaRPr lang="ru-RU"/>
        </a:p>
      </dgm:t>
    </dgm:pt>
    <dgm:pt modelId="{684B630E-BF7E-4E10-AA01-AFB9F53F61B4}" type="sibTrans" cxnId="{0313A7BC-AC5C-42D0-9497-67461EDFE49B}">
      <dgm:prSet/>
      <dgm:spPr/>
      <dgm:t>
        <a:bodyPr/>
        <a:lstStyle/>
        <a:p>
          <a:endParaRPr lang="ru-RU"/>
        </a:p>
      </dgm:t>
    </dgm:pt>
    <dgm:pt modelId="{501C2956-9007-438D-94BE-82065AA46C52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dirty="0" smtClean="0">
              <a:latin typeface="Trebuchet MS" panose="020B0603020202020204" pitchFamily="34" charset="0"/>
            </a:rPr>
            <a:t>- альтернатива</a:t>
          </a:r>
        </a:p>
        <a:p>
          <a:pPr algn="l"/>
          <a:r>
            <a:rPr lang="ru-RU" dirty="0" smtClean="0">
              <a:latin typeface="Trebuchet MS" panose="020B0603020202020204" pitchFamily="34" charset="0"/>
            </a:rPr>
            <a:t>- универсальность </a:t>
          </a:r>
          <a:endParaRPr lang="ru-RU" dirty="0">
            <a:latin typeface="Trebuchet MS" panose="020B0603020202020204" pitchFamily="34" charset="0"/>
          </a:endParaRPr>
        </a:p>
      </dgm:t>
    </dgm:pt>
    <dgm:pt modelId="{356A377B-F843-4ACA-B5AE-34A47206A493}" type="parTrans" cxnId="{D0DBF997-810A-46D7-BD0B-85EDF5639B05}">
      <dgm:prSet/>
      <dgm:spPr/>
      <dgm:t>
        <a:bodyPr/>
        <a:lstStyle/>
        <a:p>
          <a:endParaRPr lang="ru-RU"/>
        </a:p>
      </dgm:t>
    </dgm:pt>
    <dgm:pt modelId="{182D9A25-9ADE-4789-A72F-724A14B52444}" type="sibTrans" cxnId="{D0DBF997-810A-46D7-BD0B-85EDF5639B05}">
      <dgm:prSet/>
      <dgm:spPr/>
      <dgm:t>
        <a:bodyPr/>
        <a:lstStyle/>
        <a:p>
          <a:endParaRPr lang="ru-RU"/>
        </a:p>
      </dgm:t>
    </dgm:pt>
    <dgm:pt modelId="{0855412F-5E0E-45EC-A160-8336C352CC57}" type="pres">
      <dgm:prSet presAssocID="{83777095-F4B8-402A-9187-36A5E66B6568}" presName="CompostProcess" presStyleCnt="0">
        <dgm:presLayoutVars>
          <dgm:dir/>
          <dgm:resizeHandles val="exact"/>
        </dgm:presLayoutVars>
      </dgm:prSet>
      <dgm:spPr/>
    </dgm:pt>
    <dgm:pt modelId="{69D7041A-4A01-4969-814F-161D4120BB59}" type="pres">
      <dgm:prSet presAssocID="{83777095-F4B8-402A-9187-36A5E66B6568}" presName="arrow" presStyleLbl="bgShp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FD1F18BC-998F-4F19-BC45-835E82271F4F}" type="pres">
      <dgm:prSet presAssocID="{83777095-F4B8-402A-9187-36A5E66B6568}" presName="linearProcess" presStyleCnt="0"/>
      <dgm:spPr/>
    </dgm:pt>
    <dgm:pt modelId="{B488D2AC-CE8F-4F71-A0EA-1BE2B53299AD}" type="pres">
      <dgm:prSet presAssocID="{C224087A-22EE-4AF1-BDC4-6F69DCFC806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A23C6-E561-4E7E-90C0-35FE7CFAAA5E}" type="pres">
      <dgm:prSet presAssocID="{600092BD-6A7E-4630-BE7A-7F981CF4FB44}" presName="sibTrans" presStyleCnt="0"/>
      <dgm:spPr/>
    </dgm:pt>
    <dgm:pt modelId="{F1886143-2107-4105-9437-51957600D297}" type="pres">
      <dgm:prSet presAssocID="{C80E7104-8B90-48A5-9CE8-0F5AA419571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3275B-5B84-455F-8A6D-01F562D7933C}" type="pres">
      <dgm:prSet presAssocID="{684B630E-BF7E-4E10-AA01-AFB9F53F61B4}" presName="sibTrans" presStyleCnt="0"/>
      <dgm:spPr/>
    </dgm:pt>
    <dgm:pt modelId="{A1309E6B-A346-49FA-8471-37AF0060F9ED}" type="pres">
      <dgm:prSet presAssocID="{501C2956-9007-438D-94BE-82065AA46C52}" presName="textNode" presStyleLbl="node1" presStyleIdx="2" presStyleCnt="3" custScaleX="12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13A7BC-AC5C-42D0-9497-67461EDFE49B}" srcId="{83777095-F4B8-402A-9187-36A5E66B6568}" destId="{C80E7104-8B90-48A5-9CE8-0F5AA4195717}" srcOrd="1" destOrd="0" parTransId="{6943924E-F708-4E81-9A7C-4D0A310E1871}" sibTransId="{684B630E-BF7E-4E10-AA01-AFB9F53F61B4}"/>
    <dgm:cxn modelId="{0ADF10AB-DB85-4C42-B31E-A93A305BB3CE}" type="presOf" srcId="{501C2956-9007-438D-94BE-82065AA46C52}" destId="{A1309E6B-A346-49FA-8471-37AF0060F9ED}" srcOrd="0" destOrd="0" presId="urn:microsoft.com/office/officeart/2005/8/layout/hProcess9"/>
    <dgm:cxn modelId="{7303B1E7-0123-4DEF-9DFB-DF08866F8411}" type="presOf" srcId="{C224087A-22EE-4AF1-BDC4-6F69DCFC806C}" destId="{B488D2AC-CE8F-4F71-A0EA-1BE2B53299AD}" srcOrd="0" destOrd="0" presId="urn:microsoft.com/office/officeart/2005/8/layout/hProcess9"/>
    <dgm:cxn modelId="{D0DBF997-810A-46D7-BD0B-85EDF5639B05}" srcId="{83777095-F4B8-402A-9187-36A5E66B6568}" destId="{501C2956-9007-438D-94BE-82065AA46C52}" srcOrd="2" destOrd="0" parTransId="{356A377B-F843-4ACA-B5AE-34A47206A493}" sibTransId="{182D9A25-9ADE-4789-A72F-724A14B52444}"/>
    <dgm:cxn modelId="{A20F0435-F55C-4A7E-8544-B95AD13E7A4E}" type="presOf" srcId="{83777095-F4B8-402A-9187-36A5E66B6568}" destId="{0855412F-5E0E-45EC-A160-8336C352CC57}" srcOrd="0" destOrd="0" presId="urn:microsoft.com/office/officeart/2005/8/layout/hProcess9"/>
    <dgm:cxn modelId="{2E43B754-E088-45ED-9B8E-8E2F83F817F6}" type="presOf" srcId="{C80E7104-8B90-48A5-9CE8-0F5AA4195717}" destId="{F1886143-2107-4105-9437-51957600D297}" srcOrd="0" destOrd="0" presId="urn:microsoft.com/office/officeart/2005/8/layout/hProcess9"/>
    <dgm:cxn modelId="{6B2FD6BB-56FD-4BA6-87E1-C9936731E629}" srcId="{83777095-F4B8-402A-9187-36A5E66B6568}" destId="{C224087A-22EE-4AF1-BDC4-6F69DCFC806C}" srcOrd="0" destOrd="0" parTransId="{832CDA2B-49BD-4457-AA8F-B12F16A12988}" sibTransId="{600092BD-6A7E-4630-BE7A-7F981CF4FB44}"/>
    <dgm:cxn modelId="{3D5FBACB-924A-44F1-B577-347DBBEC6AB1}" type="presParOf" srcId="{0855412F-5E0E-45EC-A160-8336C352CC57}" destId="{69D7041A-4A01-4969-814F-161D4120BB59}" srcOrd="0" destOrd="0" presId="urn:microsoft.com/office/officeart/2005/8/layout/hProcess9"/>
    <dgm:cxn modelId="{D9C85FFB-3CFC-4909-BEB8-79B71C19251F}" type="presParOf" srcId="{0855412F-5E0E-45EC-A160-8336C352CC57}" destId="{FD1F18BC-998F-4F19-BC45-835E82271F4F}" srcOrd="1" destOrd="0" presId="urn:microsoft.com/office/officeart/2005/8/layout/hProcess9"/>
    <dgm:cxn modelId="{84E48751-FB69-4049-86F0-38B5AA870173}" type="presParOf" srcId="{FD1F18BC-998F-4F19-BC45-835E82271F4F}" destId="{B488D2AC-CE8F-4F71-A0EA-1BE2B53299AD}" srcOrd="0" destOrd="0" presId="urn:microsoft.com/office/officeart/2005/8/layout/hProcess9"/>
    <dgm:cxn modelId="{F19F950B-35A4-4675-912C-B0FD264678C8}" type="presParOf" srcId="{FD1F18BC-998F-4F19-BC45-835E82271F4F}" destId="{3D6A23C6-E561-4E7E-90C0-35FE7CFAAA5E}" srcOrd="1" destOrd="0" presId="urn:microsoft.com/office/officeart/2005/8/layout/hProcess9"/>
    <dgm:cxn modelId="{0E57D941-A5D6-4754-92EF-C9047583C109}" type="presParOf" srcId="{FD1F18BC-998F-4F19-BC45-835E82271F4F}" destId="{F1886143-2107-4105-9437-51957600D297}" srcOrd="2" destOrd="0" presId="urn:microsoft.com/office/officeart/2005/8/layout/hProcess9"/>
    <dgm:cxn modelId="{66936215-09ED-40A5-84AF-07CC3E06FD87}" type="presParOf" srcId="{FD1F18BC-998F-4F19-BC45-835E82271F4F}" destId="{23A3275B-5B84-455F-8A6D-01F562D7933C}" srcOrd="3" destOrd="0" presId="urn:microsoft.com/office/officeart/2005/8/layout/hProcess9"/>
    <dgm:cxn modelId="{90D5939F-2CDF-4278-966E-68EA175A6C2C}" type="presParOf" srcId="{FD1F18BC-998F-4F19-BC45-835E82271F4F}" destId="{A1309E6B-A346-49FA-8471-37AF0060F9E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746005-8BC5-45AF-903B-1EB43A7F38C2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</dgm:pt>
    <dgm:pt modelId="{31DB0ACE-841E-4F5E-A919-03BE75C4F94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l"/>
          <a:r>
            <a:rPr lang="ru-RU" sz="2800" dirty="0" smtClean="0">
              <a:latin typeface="Trebuchet MS" panose="020B0603020202020204" pitchFamily="34" charset="0"/>
            </a:rPr>
            <a:t>изготовить приборы для демонстрации физических явлений и законов</a:t>
          </a:r>
          <a:endParaRPr lang="ru-RU" sz="2800" dirty="0"/>
        </a:p>
      </dgm:t>
    </dgm:pt>
    <dgm:pt modelId="{BE6F7661-A04D-432A-9153-BDBCCA0D3F06}" type="parTrans" cxnId="{554E100B-F21A-47FE-9CB2-EB1976A13B62}">
      <dgm:prSet/>
      <dgm:spPr/>
      <dgm:t>
        <a:bodyPr/>
        <a:lstStyle/>
        <a:p>
          <a:endParaRPr lang="ru-RU"/>
        </a:p>
      </dgm:t>
    </dgm:pt>
    <dgm:pt modelId="{227A4A0F-6534-4751-882D-2D0C253D9CA0}" type="sibTrans" cxnId="{554E100B-F21A-47FE-9CB2-EB1976A13B62}">
      <dgm:prSet/>
      <dgm:spPr/>
      <dgm:t>
        <a:bodyPr/>
        <a:lstStyle/>
        <a:p>
          <a:endParaRPr lang="ru-RU"/>
        </a:p>
      </dgm:t>
    </dgm:pt>
    <dgm:pt modelId="{0B2128B4-FD27-4FF5-9F97-E13610CBDD1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l"/>
          <a:r>
            <a:rPr lang="ru-RU" sz="2800" dirty="0" smtClean="0">
              <a:latin typeface="Trebuchet MS" panose="020B0603020202020204" pitchFamily="34" charset="0"/>
            </a:rPr>
            <a:t>объяснить принцип действия каждого прибора </a:t>
          </a:r>
          <a:endParaRPr lang="ru-RU" sz="2800" dirty="0"/>
        </a:p>
      </dgm:t>
    </dgm:pt>
    <dgm:pt modelId="{34142077-49C3-4A92-86A5-AD17370A2880}" type="parTrans" cxnId="{BE3A667E-93A1-461C-8037-72EF4F31BF83}">
      <dgm:prSet/>
      <dgm:spPr/>
      <dgm:t>
        <a:bodyPr/>
        <a:lstStyle/>
        <a:p>
          <a:endParaRPr lang="ru-RU"/>
        </a:p>
      </dgm:t>
    </dgm:pt>
    <dgm:pt modelId="{96244E7D-A8F8-4DC4-B1CE-B341229B9171}" type="sibTrans" cxnId="{BE3A667E-93A1-461C-8037-72EF4F31BF83}">
      <dgm:prSet/>
      <dgm:spPr/>
      <dgm:t>
        <a:bodyPr/>
        <a:lstStyle/>
        <a:p>
          <a:endParaRPr lang="ru-RU"/>
        </a:p>
      </dgm:t>
    </dgm:pt>
    <dgm:pt modelId="{AB1F4144-D9FF-4A34-BC52-82372C28602C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l"/>
          <a:r>
            <a:rPr lang="ru-RU" sz="2800" dirty="0" smtClean="0">
              <a:latin typeface="Trebuchet MS" panose="020B0603020202020204" pitchFamily="34" charset="0"/>
            </a:rPr>
            <a:t>продемонстрировать работу прибора</a:t>
          </a:r>
          <a:endParaRPr lang="ru-RU" sz="2800" dirty="0"/>
        </a:p>
      </dgm:t>
    </dgm:pt>
    <dgm:pt modelId="{4B791406-855E-482D-B51D-B04123257B27}" type="parTrans" cxnId="{D76A56E7-D813-42BD-8658-0FFCC9EB8125}">
      <dgm:prSet/>
      <dgm:spPr/>
      <dgm:t>
        <a:bodyPr/>
        <a:lstStyle/>
        <a:p>
          <a:endParaRPr lang="ru-RU"/>
        </a:p>
      </dgm:t>
    </dgm:pt>
    <dgm:pt modelId="{2EFBC1F0-2083-4349-91D9-2A501E42A3EA}" type="sibTrans" cxnId="{D76A56E7-D813-42BD-8658-0FFCC9EB8125}">
      <dgm:prSet/>
      <dgm:spPr/>
      <dgm:t>
        <a:bodyPr/>
        <a:lstStyle/>
        <a:p>
          <a:endParaRPr lang="ru-RU"/>
        </a:p>
      </dgm:t>
    </dgm:pt>
    <dgm:pt modelId="{EC78B552-123D-4010-B302-9E02E37F433B}" type="pres">
      <dgm:prSet presAssocID="{57746005-8BC5-45AF-903B-1EB43A7F38C2}" presName="compositeShape" presStyleCnt="0">
        <dgm:presLayoutVars>
          <dgm:dir/>
          <dgm:resizeHandles/>
        </dgm:presLayoutVars>
      </dgm:prSet>
      <dgm:spPr/>
    </dgm:pt>
    <dgm:pt modelId="{ED732B94-CE92-4749-8437-85E2CBEEAD0E}" type="pres">
      <dgm:prSet presAssocID="{57746005-8BC5-45AF-903B-1EB43A7F38C2}" presName="pyramid" presStyleLbl="node1" presStyleIdx="0" presStyleCnt="1" custLinFactX="-43261" custLinFactNeighborX="-100000" custLinFactNeighborY="-4230"/>
      <dgm:spPr>
        <a:solidFill>
          <a:schemeClr val="accent5">
            <a:lumMod val="75000"/>
          </a:schemeClr>
        </a:solidFill>
      </dgm:spPr>
    </dgm:pt>
    <dgm:pt modelId="{1E4CAAE5-93A7-41C3-A0D2-F6E20BF0BDCD}" type="pres">
      <dgm:prSet presAssocID="{57746005-8BC5-45AF-903B-1EB43A7F38C2}" presName="theList" presStyleCnt="0"/>
      <dgm:spPr/>
    </dgm:pt>
    <dgm:pt modelId="{E0EB6917-C8BC-441B-A32A-1E1227D0377D}" type="pres">
      <dgm:prSet presAssocID="{31DB0ACE-841E-4F5E-A919-03BE75C4F94D}" presName="aNode" presStyleLbl="fgAcc1" presStyleIdx="0" presStyleCnt="3" custScaleX="258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C0AE2-F95C-463C-9B53-AE438E4DEE82}" type="pres">
      <dgm:prSet presAssocID="{31DB0ACE-841E-4F5E-A919-03BE75C4F94D}" presName="aSpace" presStyleCnt="0"/>
      <dgm:spPr/>
    </dgm:pt>
    <dgm:pt modelId="{0A043C98-7FF8-40F4-AEB6-FFF6A1703A06}" type="pres">
      <dgm:prSet presAssocID="{0B2128B4-FD27-4FF5-9F97-E13610CBDD1D}" presName="aNode" presStyleLbl="fgAcc1" presStyleIdx="1" presStyleCnt="3" custScaleX="259281" custLinFactNeighborX="0" custLinFactNeighborY="-6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651A2-DB10-401D-A063-854DDE412432}" type="pres">
      <dgm:prSet presAssocID="{0B2128B4-FD27-4FF5-9F97-E13610CBDD1D}" presName="aSpace" presStyleCnt="0"/>
      <dgm:spPr/>
    </dgm:pt>
    <dgm:pt modelId="{F2DA9BCB-3FB6-46EF-BD1A-4299FEEFA3A0}" type="pres">
      <dgm:prSet presAssocID="{AB1F4144-D9FF-4A34-BC52-82372C28602C}" presName="aNode" presStyleLbl="fgAcc1" presStyleIdx="2" presStyleCnt="3" custScaleX="258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5AB77-2D45-4709-8EA2-CBD108324942}" type="pres">
      <dgm:prSet presAssocID="{AB1F4144-D9FF-4A34-BC52-82372C28602C}" presName="aSpace" presStyleCnt="0"/>
      <dgm:spPr/>
    </dgm:pt>
  </dgm:ptLst>
  <dgm:cxnLst>
    <dgm:cxn modelId="{452950D5-0643-4B8A-9825-BEA4DDAA4222}" type="presOf" srcId="{31DB0ACE-841E-4F5E-A919-03BE75C4F94D}" destId="{E0EB6917-C8BC-441B-A32A-1E1227D0377D}" srcOrd="0" destOrd="0" presId="urn:microsoft.com/office/officeart/2005/8/layout/pyramid2"/>
    <dgm:cxn modelId="{BE3A667E-93A1-461C-8037-72EF4F31BF83}" srcId="{57746005-8BC5-45AF-903B-1EB43A7F38C2}" destId="{0B2128B4-FD27-4FF5-9F97-E13610CBDD1D}" srcOrd="1" destOrd="0" parTransId="{34142077-49C3-4A92-86A5-AD17370A2880}" sibTransId="{96244E7D-A8F8-4DC4-B1CE-B341229B9171}"/>
    <dgm:cxn modelId="{D76A56E7-D813-42BD-8658-0FFCC9EB8125}" srcId="{57746005-8BC5-45AF-903B-1EB43A7F38C2}" destId="{AB1F4144-D9FF-4A34-BC52-82372C28602C}" srcOrd="2" destOrd="0" parTransId="{4B791406-855E-482D-B51D-B04123257B27}" sibTransId="{2EFBC1F0-2083-4349-91D9-2A501E42A3EA}"/>
    <dgm:cxn modelId="{43645786-2FF2-4410-8766-D47C34DF8CC1}" type="presOf" srcId="{0B2128B4-FD27-4FF5-9F97-E13610CBDD1D}" destId="{0A043C98-7FF8-40F4-AEB6-FFF6A1703A06}" srcOrd="0" destOrd="0" presId="urn:microsoft.com/office/officeart/2005/8/layout/pyramid2"/>
    <dgm:cxn modelId="{4AAB116E-E46F-48A6-A9B0-255C84CDA6C7}" type="presOf" srcId="{57746005-8BC5-45AF-903B-1EB43A7F38C2}" destId="{EC78B552-123D-4010-B302-9E02E37F433B}" srcOrd="0" destOrd="0" presId="urn:microsoft.com/office/officeart/2005/8/layout/pyramid2"/>
    <dgm:cxn modelId="{F14F06F6-EABA-4925-BC40-86E2316053CB}" type="presOf" srcId="{AB1F4144-D9FF-4A34-BC52-82372C28602C}" destId="{F2DA9BCB-3FB6-46EF-BD1A-4299FEEFA3A0}" srcOrd="0" destOrd="0" presId="urn:microsoft.com/office/officeart/2005/8/layout/pyramid2"/>
    <dgm:cxn modelId="{554E100B-F21A-47FE-9CB2-EB1976A13B62}" srcId="{57746005-8BC5-45AF-903B-1EB43A7F38C2}" destId="{31DB0ACE-841E-4F5E-A919-03BE75C4F94D}" srcOrd="0" destOrd="0" parTransId="{BE6F7661-A04D-432A-9153-BDBCCA0D3F06}" sibTransId="{227A4A0F-6534-4751-882D-2D0C253D9CA0}"/>
    <dgm:cxn modelId="{8352834D-0D65-4ED7-AB9B-81DCD89AE0E6}" type="presParOf" srcId="{EC78B552-123D-4010-B302-9E02E37F433B}" destId="{ED732B94-CE92-4749-8437-85E2CBEEAD0E}" srcOrd="0" destOrd="0" presId="urn:microsoft.com/office/officeart/2005/8/layout/pyramid2"/>
    <dgm:cxn modelId="{9A468326-1315-4570-BF1C-84625DFE6FA8}" type="presParOf" srcId="{EC78B552-123D-4010-B302-9E02E37F433B}" destId="{1E4CAAE5-93A7-41C3-A0D2-F6E20BF0BDCD}" srcOrd="1" destOrd="0" presId="urn:microsoft.com/office/officeart/2005/8/layout/pyramid2"/>
    <dgm:cxn modelId="{DF3B354A-E57A-4E3A-83BA-6E1DACF0E823}" type="presParOf" srcId="{1E4CAAE5-93A7-41C3-A0D2-F6E20BF0BDCD}" destId="{E0EB6917-C8BC-441B-A32A-1E1227D0377D}" srcOrd="0" destOrd="0" presId="urn:microsoft.com/office/officeart/2005/8/layout/pyramid2"/>
    <dgm:cxn modelId="{CFFB16B4-1D69-4625-A1F6-59D4F9BE9CD6}" type="presParOf" srcId="{1E4CAAE5-93A7-41C3-A0D2-F6E20BF0BDCD}" destId="{A4CC0AE2-F95C-463C-9B53-AE438E4DEE82}" srcOrd="1" destOrd="0" presId="urn:microsoft.com/office/officeart/2005/8/layout/pyramid2"/>
    <dgm:cxn modelId="{DDA86CE7-52C1-40F5-9F42-E600D5ED6F59}" type="presParOf" srcId="{1E4CAAE5-93A7-41C3-A0D2-F6E20BF0BDCD}" destId="{0A043C98-7FF8-40F4-AEB6-FFF6A1703A06}" srcOrd="2" destOrd="0" presId="urn:microsoft.com/office/officeart/2005/8/layout/pyramid2"/>
    <dgm:cxn modelId="{86B112B2-7713-48D8-8E64-ADFDEA9A9987}" type="presParOf" srcId="{1E4CAAE5-93A7-41C3-A0D2-F6E20BF0BDCD}" destId="{166651A2-DB10-401D-A063-854DDE412432}" srcOrd="3" destOrd="0" presId="urn:microsoft.com/office/officeart/2005/8/layout/pyramid2"/>
    <dgm:cxn modelId="{6DD26CB1-DEAF-418A-87B6-8FE398EB83BE}" type="presParOf" srcId="{1E4CAAE5-93A7-41C3-A0D2-F6E20BF0BDCD}" destId="{F2DA9BCB-3FB6-46EF-BD1A-4299FEEFA3A0}" srcOrd="4" destOrd="0" presId="urn:microsoft.com/office/officeart/2005/8/layout/pyramid2"/>
    <dgm:cxn modelId="{7B250529-9D17-4E8F-B824-208F11A39FCC}" type="presParOf" srcId="{1E4CAAE5-93A7-41C3-A0D2-F6E20BF0BDCD}" destId="{F635AB77-2D45-4709-8EA2-CBD10832494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C4B96B-3C81-45BF-A1E3-17B63F0E284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12A92A-C033-4A1F-99C4-F2A078D42352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rebuchet MS" panose="020B0603020202020204" pitchFamily="34" charset="0"/>
            </a:rPr>
            <a:t>Изучить научно-популярную литературу и Интернет-источники</a:t>
          </a:r>
          <a:endParaRPr lang="ru-RU" dirty="0"/>
        </a:p>
      </dgm:t>
    </dgm:pt>
    <dgm:pt modelId="{F51F126B-8DBE-4261-A16E-42B591D0FBB1}" type="parTrans" cxnId="{726976D1-EB4C-4EE3-A7BB-0B6FFA98CDA7}">
      <dgm:prSet/>
      <dgm:spPr/>
      <dgm:t>
        <a:bodyPr/>
        <a:lstStyle/>
        <a:p>
          <a:endParaRPr lang="ru-RU"/>
        </a:p>
      </dgm:t>
    </dgm:pt>
    <dgm:pt modelId="{2A5A061C-A9C1-4FC5-9C21-5F7064147464}" type="sibTrans" cxnId="{726976D1-EB4C-4EE3-A7BB-0B6FFA98CDA7}">
      <dgm:prSet/>
      <dgm:spPr/>
      <dgm:t>
        <a:bodyPr/>
        <a:lstStyle/>
        <a:p>
          <a:endParaRPr lang="ru-RU"/>
        </a:p>
      </dgm:t>
    </dgm:pt>
    <dgm:pt modelId="{7ECF657C-6CAA-4D76-974E-E3139D65EF08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rebuchet MS" panose="020B0603020202020204" pitchFamily="34" charset="0"/>
            </a:rPr>
            <a:t>Составить систему доступных и простых опытов</a:t>
          </a:r>
          <a:endParaRPr lang="ru-RU" dirty="0"/>
        </a:p>
      </dgm:t>
    </dgm:pt>
    <dgm:pt modelId="{718A68E9-54D5-40CA-B638-AD525F491EF5}" type="parTrans" cxnId="{C153209B-71A4-4029-93E0-DAEBA3A4271D}">
      <dgm:prSet/>
      <dgm:spPr/>
      <dgm:t>
        <a:bodyPr/>
        <a:lstStyle/>
        <a:p>
          <a:endParaRPr lang="ru-RU"/>
        </a:p>
      </dgm:t>
    </dgm:pt>
    <dgm:pt modelId="{D5B655BC-220C-4ECA-8077-E850AEC07913}" type="sibTrans" cxnId="{C153209B-71A4-4029-93E0-DAEBA3A4271D}">
      <dgm:prSet/>
      <dgm:spPr/>
      <dgm:t>
        <a:bodyPr/>
        <a:lstStyle/>
        <a:p>
          <a:endParaRPr lang="ru-RU"/>
        </a:p>
      </dgm:t>
    </dgm:pt>
    <dgm:pt modelId="{234A84B9-B783-4BF2-AD61-3CF55C882FA1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rebuchet MS" panose="020B0603020202020204" pitchFamily="34" charset="0"/>
            </a:rPr>
            <a:t>Полученные результаты объединить в сборник</a:t>
          </a:r>
          <a:endParaRPr lang="ru-RU" dirty="0"/>
        </a:p>
      </dgm:t>
    </dgm:pt>
    <dgm:pt modelId="{1B76252B-646F-462A-A0CA-719795F06DAD}" type="parTrans" cxnId="{D2F97393-DA63-47D1-9F48-081E30A8CE3B}">
      <dgm:prSet/>
      <dgm:spPr/>
      <dgm:t>
        <a:bodyPr/>
        <a:lstStyle/>
        <a:p>
          <a:endParaRPr lang="ru-RU"/>
        </a:p>
      </dgm:t>
    </dgm:pt>
    <dgm:pt modelId="{DE46DBBA-3703-4C75-9883-390AECE6B181}" type="sibTrans" cxnId="{D2F97393-DA63-47D1-9F48-081E30A8CE3B}">
      <dgm:prSet/>
      <dgm:spPr/>
      <dgm:t>
        <a:bodyPr/>
        <a:lstStyle/>
        <a:p>
          <a:endParaRPr lang="ru-RU"/>
        </a:p>
      </dgm:t>
    </dgm:pt>
    <dgm:pt modelId="{10F036B2-48E1-485B-A604-B1211C8290B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rebuchet MS" panose="020B0603020202020204" pitchFamily="34" charset="0"/>
            </a:rPr>
            <a:t>Провести анализ известных опытов по физике</a:t>
          </a:r>
          <a:endParaRPr lang="ru-RU" dirty="0">
            <a:latin typeface="Trebuchet MS" panose="020B0603020202020204" pitchFamily="34" charset="0"/>
          </a:endParaRPr>
        </a:p>
      </dgm:t>
    </dgm:pt>
    <dgm:pt modelId="{47FB9DB2-4FCA-45AD-A893-6BB2E4354EC8}" type="parTrans" cxnId="{0F2D51F0-2A35-40EE-829C-447638FF0451}">
      <dgm:prSet/>
      <dgm:spPr/>
      <dgm:t>
        <a:bodyPr/>
        <a:lstStyle/>
        <a:p>
          <a:endParaRPr lang="ru-RU"/>
        </a:p>
      </dgm:t>
    </dgm:pt>
    <dgm:pt modelId="{C2E1D58F-0CC7-44F0-A819-55749265AEE6}" type="sibTrans" cxnId="{0F2D51F0-2A35-40EE-829C-447638FF0451}">
      <dgm:prSet/>
      <dgm:spPr/>
      <dgm:t>
        <a:bodyPr/>
        <a:lstStyle/>
        <a:p>
          <a:endParaRPr lang="ru-RU"/>
        </a:p>
      </dgm:t>
    </dgm:pt>
    <dgm:pt modelId="{B4A929CD-C261-4C8F-9ABC-03B4AB16DB1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rebuchet MS" panose="020B0603020202020204" pitchFamily="34" charset="0"/>
            </a:rPr>
            <a:t>Изготовить установки для проведения опытов</a:t>
          </a:r>
          <a:endParaRPr lang="ru-RU" dirty="0">
            <a:latin typeface="Trebuchet MS" panose="020B0603020202020204" pitchFamily="34" charset="0"/>
          </a:endParaRPr>
        </a:p>
      </dgm:t>
    </dgm:pt>
    <dgm:pt modelId="{B1496608-FED9-4270-9DB2-F7A565EFE2F9}" type="parTrans" cxnId="{D3D386D0-E1C2-494A-92A9-231D0AC9AA35}">
      <dgm:prSet/>
      <dgm:spPr/>
      <dgm:t>
        <a:bodyPr/>
        <a:lstStyle/>
        <a:p>
          <a:endParaRPr lang="ru-RU"/>
        </a:p>
      </dgm:t>
    </dgm:pt>
    <dgm:pt modelId="{2D101EAC-C695-4C61-8752-6145944CFF74}" type="sibTrans" cxnId="{D3D386D0-E1C2-494A-92A9-231D0AC9AA35}">
      <dgm:prSet/>
      <dgm:spPr/>
      <dgm:t>
        <a:bodyPr/>
        <a:lstStyle/>
        <a:p>
          <a:endParaRPr lang="ru-RU"/>
        </a:p>
      </dgm:t>
    </dgm:pt>
    <dgm:pt modelId="{2D1B83C5-43C9-4F90-B0BD-6AB083962322}" type="pres">
      <dgm:prSet presAssocID="{0EC4B96B-3C81-45BF-A1E3-17B63F0E28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346DB3A-A5E3-4FE6-950F-825514810DE8}" type="pres">
      <dgm:prSet presAssocID="{0EC4B96B-3C81-45BF-A1E3-17B63F0E2842}" presName="Name1" presStyleCnt="0"/>
      <dgm:spPr/>
    </dgm:pt>
    <dgm:pt modelId="{9F1E9C9D-666C-4A26-BE81-5BE95DB4E253}" type="pres">
      <dgm:prSet presAssocID="{0EC4B96B-3C81-45BF-A1E3-17B63F0E2842}" presName="cycle" presStyleCnt="0"/>
      <dgm:spPr/>
    </dgm:pt>
    <dgm:pt modelId="{CEB6D65C-6C47-49CF-9907-64BD98450B53}" type="pres">
      <dgm:prSet presAssocID="{0EC4B96B-3C81-45BF-A1E3-17B63F0E2842}" presName="srcNode" presStyleLbl="node1" presStyleIdx="0" presStyleCnt="5"/>
      <dgm:spPr/>
    </dgm:pt>
    <dgm:pt modelId="{68BEB550-1EA4-405D-B3F0-00A6EEF2055B}" type="pres">
      <dgm:prSet presAssocID="{0EC4B96B-3C81-45BF-A1E3-17B63F0E2842}" presName="conn" presStyleLbl="parChTrans1D2" presStyleIdx="0" presStyleCnt="1"/>
      <dgm:spPr/>
      <dgm:t>
        <a:bodyPr/>
        <a:lstStyle/>
        <a:p>
          <a:endParaRPr lang="ru-RU"/>
        </a:p>
      </dgm:t>
    </dgm:pt>
    <dgm:pt modelId="{C1116381-BB8F-42F1-B793-9E443C531540}" type="pres">
      <dgm:prSet presAssocID="{0EC4B96B-3C81-45BF-A1E3-17B63F0E2842}" presName="extraNode" presStyleLbl="node1" presStyleIdx="0" presStyleCnt="5"/>
      <dgm:spPr/>
    </dgm:pt>
    <dgm:pt modelId="{55CCA1B0-88A7-46BD-8779-C1E546686213}" type="pres">
      <dgm:prSet presAssocID="{0EC4B96B-3C81-45BF-A1E3-17B63F0E2842}" presName="dstNode" presStyleLbl="node1" presStyleIdx="0" presStyleCnt="5"/>
      <dgm:spPr/>
    </dgm:pt>
    <dgm:pt modelId="{B7108436-ADD4-40A4-B786-8A8839FBE29F}" type="pres">
      <dgm:prSet presAssocID="{CF12A92A-C033-4A1F-99C4-F2A078D4235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594E4-8865-4AF3-A2E0-13CB72AE53E8}" type="pres">
      <dgm:prSet presAssocID="{CF12A92A-C033-4A1F-99C4-F2A078D42352}" presName="accent_1" presStyleCnt="0"/>
      <dgm:spPr/>
    </dgm:pt>
    <dgm:pt modelId="{188A090B-C093-4C58-BFC3-BF6C76648B22}" type="pres">
      <dgm:prSet presAssocID="{CF12A92A-C033-4A1F-99C4-F2A078D42352}" presName="accentRepeatNode" presStyleLbl="solidFgAcc1" presStyleIdx="0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endParaRPr lang="ru-RU"/>
        </a:p>
      </dgm:t>
    </dgm:pt>
    <dgm:pt modelId="{6B5FEF5D-6587-420C-B017-2B73E7B953C0}" type="pres">
      <dgm:prSet presAssocID="{10F036B2-48E1-485B-A604-B1211C8290B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08DDD-5C5D-4EB9-B117-1F453A4400B5}" type="pres">
      <dgm:prSet presAssocID="{10F036B2-48E1-485B-A604-B1211C8290BE}" presName="accent_2" presStyleCnt="0"/>
      <dgm:spPr/>
    </dgm:pt>
    <dgm:pt modelId="{CB29D0BA-27C4-44E0-8771-46CCC0B7128E}" type="pres">
      <dgm:prSet presAssocID="{10F036B2-48E1-485B-A604-B1211C8290BE}" presName="accentRepeatNode" presStyleLbl="solidFgAcc1" presStyleIdx="1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endParaRPr lang="ru-RU"/>
        </a:p>
      </dgm:t>
    </dgm:pt>
    <dgm:pt modelId="{E22642C8-412D-45D0-AAC7-F9F285A49A62}" type="pres">
      <dgm:prSet presAssocID="{B4A929CD-C261-4C8F-9ABC-03B4AB16DB1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E79D3-6B66-42F5-9D24-BFA27A63CF7D}" type="pres">
      <dgm:prSet presAssocID="{B4A929CD-C261-4C8F-9ABC-03B4AB16DB1D}" presName="accent_3" presStyleCnt="0"/>
      <dgm:spPr/>
    </dgm:pt>
    <dgm:pt modelId="{0C8B6F29-FA9B-4D53-9A0D-9534DDC58990}" type="pres">
      <dgm:prSet presAssocID="{B4A929CD-C261-4C8F-9ABC-03B4AB16DB1D}" presName="accentRepeatNode" presStyleLbl="solidFgAcc1" presStyleIdx="2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endParaRPr lang="ru-RU"/>
        </a:p>
      </dgm:t>
    </dgm:pt>
    <dgm:pt modelId="{EC81E37B-7CD1-402A-9E98-1CE6B628C49A}" type="pres">
      <dgm:prSet presAssocID="{7ECF657C-6CAA-4D76-974E-E3139D65EF0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95219-8FBE-4ADF-A2A2-82CAF743C6D3}" type="pres">
      <dgm:prSet presAssocID="{7ECF657C-6CAA-4D76-974E-E3139D65EF08}" presName="accent_4" presStyleCnt="0"/>
      <dgm:spPr/>
    </dgm:pt>
    <dgm:pt modelId="{757B3182-EF70-470D-A082-DEAE4FBCE393}" type="pres">
      <dgm:prSet presAssocID="{7ECF657C-6CAA-4D76-974E-E3139D65EF08}" presName="accentRepeatNode" presStyleLbl="solidFgAcc1" presStyleIdx="3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endParaRPr lang="ru-RU"/>
        </a:p>
      </dgm:t>
    </dgm:pt>
    <dgm:pt modelId="{3917697A-4BD3-45F8-82FA-80C19CE4BDA9}" type="pres">
      <dgm:prSet presAssocID="{234A84B9-B783-4BF2-AD61-3CF55C882FA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746B3-F665-4107-BC98-E3EBCD284D80}" type="pres">
      <dgm:prSet presAssocID="{234A84B9-B783-4BF2-AD61-3CF55C882FA1}" presName="accent_5" presStyleCnt="0"/>
      <dgm:spPr/>
    </dgm:pt>
    <dgm:pt modelId="{99D2AB48-27CB-4873-ADC6-58E653E9A8AA}" type="pres">
      <dgm:prSet presAssocID="{234A84B9-B783-4BF2-AD61-3CF55C882FA1}" presName="accentRepeatNode" presStyleLbl="solidFgAcc1" presStyleIdx="4" presStyleCnt="5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endParaRPr lang="ru-RU"/>
        </a:p>
      </dgm:t>
    </dgm:pt>
  </dgm:ptLst>
  <dgm:cxnLst>
    <dgm:cxn modelId="{FA2F5A76-01F9-4931-A2F2-E71D0C9CC64E}" type="presOf" srcId="{0EC4B96B-3C81-45BF-A1E3-17B63F0E2842}" destId="{2D1B83C5-43C9-4F90-B0BD-6AB083962322}" srcOrd="0" destOrd="0" presId="urn:microsoft.com/office/officeart/2008/layout/VerticalCurvedList"/>
    <dgm:cxn modelId="{FCCE3C8D-FDF3-4035-AE8A-80431185ED28}" type="presOf" srcId="{7ECF657C-6CAA-4D76-974E-E3139D65EF08}" destId="{EC81E37B-7CD1-402A-9E98-1CE6B628C49A}" srcOrd="0" destOrd="0" presId="urn:microsoft.com/office/officeart/2008/layout/VerticalCurvedList"/>
    <dgm:cxn modelId="{0F2D51F0-2A35-40EE-829C-447638FF0451}" srcId="{0EC4B96B-3C81-45BF-A1E3-17B63F0E2842}" destId="{10F036B2-48E1-485B-A604-B1211C8290BE}" srcOrd="1" destOrd="0" parTransId="{47FB9DB2-4FCA-45AD-A893-6BB2E4354EC8}" sibTransId="{C2E1D58F-0CC7-44F0-A819-55749265AEE6}"/>
    <dgm:cxn modelId="{D2F97393-DA63-47D1-9F48-081E30A8CE3B}" srcId="{0EC4B96B-3C81-45BF-A1E3-17B63F0E2842}" destId="{234A84B9-B783-4BF2-AD61-3CF55C882FA1}" srcOrd="4" destOrd="0" parTransId="{1B76252B-646F-462A-A0CA-719795F06DAD}" sibTransId="{DE46DBBA-3703-4C75-9883-390AECE6B181}"/>
    <dgm:cxn modelId="{726976D1-EB4C-4EE3-A7BB-0B6FFA98CDA7}" srcId="{0EC4B96B-3C81-45BF-A1E3-17B63F0E2842}" destId="{CF12A92A-C033-4A1F-99C4-F2A078D42352}" srcOrd="0" destOrd="0" parTransId="{F51F126B-8DBE-4261-A16E-42B591D0FBB1}" sibTransId="{2A5A061C-A9C1-4FC5-9C21-5F7064147464}"/>
    <dgm:cxn modelId="{7092DDAF-63A8-4F36-8EE8-00970D82994D}" type="presOf" srcId="{10F036B2-48E1-485B-A604-B1211C8290BE}" destId="{6B5FEF5D-6587-420C-B017-2B73E7B953C0}" srcOrd="0" destOrd="0" presId="urn:microsoft.com/office/officeart/2008/layout/VerticalCurvedList"/>
    <dgm:cxn modelId="{D3D386D0-E1C2-494A-92A9-231D0AC9AA35}" srcId="{0EC4B96B-3C81-45BF-A1E3-17B63F0E2842}" destId="{B4A929CD-C261-4C8F-9ABC-03B4AB16DB1D}" srcOrd="2" destOrd="0" parTransId="{B1496608-FED9-4270-9DB2-F7A565EFE2F9}" sibTransId="{2D101EAC-C695-4C61-8752-6145944CFF74}"/>
    <dgm:cxn modelId="{81DA7731-DE06-482A-AC90-954DC0D34214}" type="presOf" srcId="{2A5A061C-A9C1-4FC5-9C21-5F7064147464}" destId="{68BEB550-1EA4-405D-B3F0-00A6EEF2055B}" srcOrd="0" destOrd="0" presId="urn:microsoft.com/office/officeart/2008/layout/VerticalCurvedList"/>
    <dgm:cxn modelId="{AC4659F1-2D3F-4F50-9825-8E2A9D4AC680}" type="presOf" srcId="{234A84B9-B783-4BF2-AD61-3CF55C882FA1}" destId="{3917697A-4BD3-45F8-82FA-80C19CE4BDA9}" srcOrd="0" destOrd="0" presId="urn:microsoft.com/office/officeart/2008/layout/VerticalCurvedList"/>
    <dgm:cxn modelId="{C153209B-71A4-4029-93E0-DAEBA3A4271D}" srcId="{0EC4B96B-3C81-45BF-A1E3-17B63F0E2842}" destId="{7ECF657C-6CAA-4D76-974E-E3139D65EF08}" srcOrd="3" destOrd="0" parTransId="{718A68E9-54D5-40CA-B638-AD525F491EF5}" sibTransId="{D5B655BC-220C-4ECA-8077-E850AEC07913}"/>
    <dgm:cxn modelId="{E07902EB-4064-4733-8E6C-E454EB47316F}" type="presOf" srcId="{B4A929CD-C261-4C8F-9ABC-03B4AB16DB1D}" destId="{E22642C8-412D-45D0-AAC7-F9F285A49A62}" srcOrd="0" destOrd="0" presId="urn:microsoft.com/office/officeart/2008/layout/VerticalCurvedList"/>
    <dgm:cxn modelId="{19C0B2F6-4B22-45E3-9F8E-50A9DF808759}" type="presOf" srcId="{CF12A92A-C033-4A1F-99C4-F2A078D42352}" destId="{B7108436-ADD4-40A4-B786-8A8839FBE29F}" srcOrd="0" destOrd="0" presId="urn:microsoft.com/office/officeart/2008/layout/VerticalCurvedList"/>
    <dgm:cxn modelId="{7F4A05FF-B576-4DBA-BB7E-DF811FCB50F2}" type="presParOf" srcId="{2D1B83C5-43C9-4F90-B0BD-6AB083962322}" destId="{D346DB3A-A5E3-4FE6-950F-825514810DE8}" srcOrd="0" destOrd="0" presId="urn:microsoft.com/office/officeart/2008/layout/VerticalCurvedList"/>
    <dgm:cxn modelId="{F74162B1-DA77-4506-920A-C8A63EEFCF7D}" type="presParOf" srcId="{D346DB3A-A5E3-4FE6-950F-825514810DE8}" destId="{9F1E9C9D-666C-4A26-BE81-5BE95DB4E253}" srcOrd="0" destOrd="0" presId="urn:microsoft.com/office/officeart/2008/layout/VerticalCurvedList"/>
    <dgm:cxn modelId="{DFF69DFD-E363-4D3D-9D72-01D408BA785F}" type="presParOf" srcId="{9F1E9C9D-666C-4A26-BE81-5BE95DB4E253}" destId="{CEB6D65C-6C47-49CF-9907-64BD98450B53}" srcOrd="0" destOrd="0" presId="urn:microsoft.com/office/officeart/2008/layout/VerticalCurvedList"/>
    <dgm:cxn modelId="{E8E2A937-31AA-43CD-899E-DDA243BF87EB}" type="presParOf" srcId="{9F1E9C9D-666C-4A26-BE81-5BE95DB4E253}" destId="{68BEB550-1EA4-405D-B3F0-00A6EEF2055B}" srcOrd="1" destOrd="0" presId="urn:microsoft.com/office/officeart/2008/layout/VerticalCurvedList"/>
    <dgm:cxn modelId="{B6FDF772-E23B-4E1E-9F89-D81B579A3185}" type="presParOf" srcId="{9F1E9C9D-666C-4A26-BE81-5BE95DB4E253}" destId="{C1116381-BB8F-42F1-B793-9E443C531540}" srcOrd="2" destOrd="0" presId="urn:microsoft.com/office/officeart/2008/layout/VerticalCurvedList"/>
    <dgm:cxn modelId="{59F11DD7-8655-4CCD-9559-7BC3EFECB0C2}" type="presParOf" srcId="{9F1E9C9D-666C-4A26-BE81-5BE95DB4E253}" destId="{55CCA1B0-88A7-46BD-8779-C1E546686213}" srcOrd="3" destOrd="0" presId="urn:microsoft.com/office/officeart/2008/layout/VerticalCurvedList"/>
    <dgm:cxn modelId="{D9D4B5E0-C3A0-4018-81BC-5CA5BE8ECC5D}" type="presParOf" srcId="{D346DB3A-A5E3-4FE6-950F-825514810DE8}" destId="{B7108436-ADD4-40A4-B786-8A8839FBE29F}" srcOrd="1" destOrd="0" presId="urn:microsoft.com/office/officeart/2008/layout/VerticalCurvedList"/>
    <dgm:cxn modelId="{241F9FD8-92E5-4048-B188-E7A6085D5CB1}" type="presParOf" srcId="{D346DB3A-A5E3-4FE6-950F-825514810DE8}" destId="{CD9594E4-8865-4AF3-A2E0-13CB72AE53E8}" srcOrd="2" destOrd="0" presId="urn:microsoft.com/office/officeart/2008/layout/VerticalCurvedList"/>
    <dgm:cxn modelId="{4D602F90-B1E7-4182-AD5C-E065F2ECA736}" type="presParOf" srcId="{CD9594E4-8865-4AF3-A2E0-13CB72AE53E8}" destId="{188A090B-C093-4C58-BFC3-BF6C76648B22}" srcOrd="0" destOrd="0" presId="urn:microsoft.com/office/officeart/2008/layout/VerticalCurvedList"/>
    <dgm:cxn modelId="{1DCDD7D4-3DBC-4C6B-A4FB-3872844E9B54}" type="presParOf" srcId="{D346DB3A-A5E3-4FE6-950F-825514810DE8}" destId="{6B5FEF5D-6587-420C-B017-2B73E7B953C0}" srcOrd="3" destOrd="0" presId="urn:microsoft.com/office/officeart/2008/layout/VerticalCurvedList"/>
    <dgm:cxn modelId="{9709E829-14FC-4477-9FE5-8A837A013657}" type="presParOf" srcId="{D346DB3A-A5E3-4FE6-950F-825514810DE8}" destId="{BBD08DDD-5C5D-4EB9-B117-1F453A4400B5}" srcOrd="4" destOrd="0" presId="urn:microsoft.com/office/officeart/2008/layout/VerticalCurvedList"/>
    <dgm:cxn modelId="{C3627A6D-D703-491B-A71E-2F77D24DAD55}" type="presParOf" srcId="{BBD08DDD-5C5D-4EB9-B117-1F453A4400B5}" destId="{CB29D0BA-27C4-44E0-8771-46CCC0B7128E}" srcOrd="0" destOrd="0" presId="urn:microsoft.com/office/officeart/2008/layout/VerticalCurvedList"/>
    <dgm:cxn modelId="{D70509D0-C955-4DE0-880B-BDBA46349F76}" type="presParOf" srcId="{D346DB3A-A5E3-4FE6-950F-825514810DE8}" destId="{E22642C8-412D-45D0-AAC7-F9F285A49A62}" srcOrd="5" destOrd="0" presId="urn:microsoft.com/office/officeart/2008/layout/VerticalCurvedList"/>
    <dgm:cxn modelId="{B4FD0A65-2934-411F-9B3A-91AD6E340972}" type="presParOf" srcId="{D346DB3A-A5E3-4FE6-950F-825514810DE8}" destId="{0E8E79D3-6B66-42F5-9D24-BFA27A63CF7D}" srcOrd="6" destOrd="0" presId="urn:microsoft.com/office/officeart/2008/layout/VerticalCurvedList"/>
    <dgm:cxn modelId="{67F05BF6-E182-41CE-9612-ACA119F1B355}" type="presParOf" srcId="{0E8E79D3-6B66-42F5-9D24-BFA27A63CF7D}" destId="{0C8B6F29-FA9B-4D53-9A0D-9534DDC58990}" srcOrd="0" destOrd="0" presId="urn:microsoft.com/office/officeart/2008/layout/VerticalCurvedList"/>
    <dgm:cxn modelId="{A233FA8F-C26D-4206-AB3D-07C645C6C4AA}" type="presParOf" srcId="{D346DB3A-A5E3-4FE6-950F-825514810DE8}" destId="{EC81E37B-7CD1-402A-9E98-1CE6B628C49A}" srcOrd="7" destOrd="0" presId="urn:microsoft.com/office/officeart/2008/layout/VerticalCurvedList"/>
    <dgm:cxn modelId="{841FF20F-7F4F-49FA-963F-C2DF5381F30E}" type="presParOf" srcId="{D346DB3A-A5E3-4FE6-950F-825514810DE8}" destId="{29795219-8FBE-4ADF-A2A2-82CAF743C6D3}" srcOrd="8" destOrd="0" presId="urn:microsoft.com/office/officeart/2008/layout/VerticalCurvedList"/>
    <dgm:cxn modelId="{C509D1EA-7F93-4D63-9DB0-6CECB76109D9}" type="presParOf" srcId="{29795219-8FBE-4ADF-A2A2-82CAF743C6D3}" destId="{757B3182-EF70-470D-A082-DEAE4FBCE393}" srcOrd="0" destOrd="0" presId="urn:microsoft.com/office/officeart/2008/layout/VerticalCurvedList"/>
    <dgm:cxn modelId="{1D3B8B2F-0244-4594-9E25-EAC6276C8CD7}" type="presParOf" srcId="{D346DB3A-A5E3-4FE6-950F-825514810DE8}" destId="{3917697A-4BD3-45F8-82FA-80C19CE4BDA9}" srcOrd="9" destOrd="0" presId="urn:microsoft.com/office/officeart/2008/layout/VerticalCurvedList"/>
    <dgm:cxn modelId="{1A5E11FB-8BBA-4FE5-B548-CC0DE7F9AC7A}" type="presParOf" srcId="{D346DB3A-A5E3-4FE6-950F-825514810DE8}" destId="{6BE746B3-F665-4107-BC98-E3EBCD284D80}" srcOrd="10" destOrd="0" presId="urn:microsoft.com/office/officeart/2008/layout/VerticalCurvedList"/>
    <dgm:cxn modelId="{9736CAB0-45F9-4D56-B596-AFEE1523673A}" type="presParOf" srcId="{6BE746B3-F665-4107-BC98-E3EBCD284D80}" destId="{99D2AB48-27CB-4873-ADC6-58E653E9A8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307B1-1B85-4428-A57B-5FC80D75F445}">
      <dsp:nvSpPr>
        <dsp:cNvPr id="0" name=""/>
        <dsp:cNvSpPr/>
      </dsp:nvSpPr>
      <dsp:spPr>
        <a:xfrm>
          <a:off x="150221" y="1310767"/>
          <a:ext cx="2453276" cy="145071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rebuchet MS" panose="020B0603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b="1" kern="1200" dirty="0" smtClean="0">
              <a:latin typeface="Trebuchet MS" panose="020B0603020202020204" pitchFamily="34" charset="0"/>
            </a:rPr>
            <a:t>Материально техническая база</a:t>
          </a:r>
        </a:p>
      </dsp:txBody>
      <dsp:txXfrm>
        <a:off x="183606" y="1344152"/>
        <a:ext cx="2386506" cy="1073080"/>
      </dsp:txXfrm>
    </dsp:sp>
    <dsp:sp modelId="{FAD8BC10-7F7B-43F9-A1D8-BEBAACF909F9}">
      <dsp:nvSpPr>
        <dsp:cNvPr id="0" name=""/>
        <dsp:cNvSpPr/>
      </dsp:nvSpPr>
      <dsp:spPr>
        <a:xfrm>
          <a:off x="1467770" y="1155034"/>
          <a:ext cx="3165229" cy="3165229"/>
        </a:xfrm>
        <a:prstGeom prst="leftCircularArrow">
          <a:avLst>
            <a:gd name="adj1" fmla="val 3517"/>
            <a:gd name="adj2" fmla="val 436508"/>
            <a:gd name="adj3" fmla="val 2207173"/>
            <a:gd name="adj4" fmla="val 9019644"/>
            <a:gd name="adj5" fmla="val 410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679CFD-98F6-4A52-A6B4-331AEFCBC3D3}">
      <dsp:nvSpPr>
        <dsp:cNvPr id="0" name=""/>
        <dsp:cNvSpPr/>
      </dsp:nvSpPr>
      <dsp:spPr>
        <a:xfrm>
          <a:off x="452929" y="2606243"/>
          <a:ext cx="2654290" cy="85517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rebuchet MS" panose="020B0603020202020204" pitchFamily="34" charset="0"/>
            </a:rPr>
            <a:t>ослабла</a:t>
          </a:r>
          <a:endParaRPr lang="ru-RU" sz="4000" b="1" kern="1200" dirty="0">
            <a:latin typeface="Trebuchet MS" panose="020B0603020202020204" pitchFamily="34" charset="0"/>
          </a:endParaRPr>
        </a:p>
      </dsp:txBody>
      <dsp:txXfrm>
        <a:off x="477976" y="2631290"/>
        <a:ext cx="2604196" cy="805079"/>
      </dsp:txXfrm>
    </dsp:sp>
    <dsp:sp modelId="{37D24103-F740-46D4-9FCB-74EF4CEFD058}">
      <dsp:nvSpPr>
        <dsp:cNvPr id="0" name=""/>
        <dsp:cNvSpPr/>
      </dsp:nvSpPr>
      <dsp:spPr>
        <a:xfrm>
          <a:off x="3643314" y="1289307"/>
          <a:ext cx="2407189" cy="149364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rebuchet MS" panose="020B0603020202020204" pitchFamily="34" charset="0"/>
            </a:rPr>
            <a:t>Оборудование</a:t>
          </a:r>
          <a:endParaRPr lang="ru-RU" sz="2400" kern="1200" dirty="0">
            <a:latin typeface="Trebuchet MS" panose="020B0603020202020204" pitchFamily="34" charset="0"/>
          </a:endParaRPr>
        </a:p>
      </dsp:txBody>
      <dsp:txXfrm>
        <a:off x="3677687" y="1643746"/>
        <a:ext cx="2338443" cy="1104828"/>
      </dsp:txXfrm>
    </dsp:sp>
    <dsp:sp modelId="{32121AC8-8268-4336-86B1-11659FCE905D}">
      <dsp:nvSpPr>
        <dsp:cNvPr id="0" name=""/>
        <dsp:cNvSpPr/>
      </dsp:nvSpPr>
      <dsp:spPr>
        <a:xfrm>
          <a:off x="5219473" y="-364999"/>
          <a:ext cx="3002681" cy="3625420"/>
        </a:xfrm>
        <a:prstGeom prst="circularArrow">
          <a:avLst>
            <a:gd name="adj1" fmla="val 3070"/>
            <a:gd name="adj2" fmla="val 377087"/>
            <a:gd name="adj3" fmla="val 19450371"/>
            <a:gd name="adj4" fmla="val 12578480"/>
            <a:gd name="adj5" fmla="val 358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423151-E798-4EF2-8C1B-4345A3C9566E}">
      <dsp:nvSpPr>
        <dsp:cNvPr id="0" name=""/>
        <dsp:cNvSpPr/>
      </dsp:nvSpPr>
      <dsp:spPr>
        <a:xfrm>
          <a:off x="3916419" y="610838"/>
          <a:ext cx="2667407" cy="85517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 </a:t>
          </a:r>
          <a:r>
            <a:rPr lang="ru-RU" sz="3200" b="1" kern="1200" dirty="0" smtClean="0">
              <a:latin typeface="Trebuchet MS" panose="020B0603020202020204" pitchFamily="34" charset="0"/>
            </a:rPr>
            <a:t>устарело</a:t>
          </a:r>
          <a:endParaRPr lang="ru-RU" sz="1800" b="1" kern="1200" dirty="0" smtClean="0">
            <a:latin typeface="Trebuchet MS" panose="020B0603020202020204" pitchFamily="34" charset="0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941466" y="635885"/>
        <a:ext cx="2617313" cy="805079"/>
      </dsp:txXfrm>
    </dsp:sp>
    <dsp:sp modelId="{E3549449-8C99-492F-82F1-15E09C21096B}">
      <dsp:nvSpPr>
        <dsp:cNvPr id="0" name=""/>
        <dsp:cNvSpPr/>
      </dsp:nvSpPr>
      <dsp:spPr>
        <a:xfrm>
          <a:off x="7113875" y="1216335"/>
          <a:ext cx="2668883" cy="163958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400" b="1" kern="1200" dirty="0" smtClean="0">
            <a:latin typeface="Trebuchet MS" panose="020B0603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b="1" kern="1200" dirty="0" smtClean="0">
              <a:latin typeface="Trebuchet MS" panose="020B0603020202020204" pitchFamily="34" charset="0"/>
            </a:rPr>
            <a:t>Приобретение нового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7151606" y="1254066"/>
        <a:ext cx="2593421" cy="1212782"/>
      </dsp:txXfrm>
    </dsp:sp>
    <dsp:sp modelId="{1EEEB5CF-C295-4711-ADCB-3E51501E6A02}">
      <dsp:nvSpPr>
        <dsp:cNvPr id="0" name=""/>
        <dsp:cNvSpPr/>
      </dsp:nvSpPr>
      <dsp:spPr>
        <a:xfrm>
          <a:off x="7252340" y="2606243"/>
          <a:ext cx="3198382" cy="85517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latin typeface="Trebuchet MS" panose="020B0603020202020204" pitchFamily="34" charset="0"/>
            </a:rPr>
            <a:t>дополнительные средства</a:t>
          </a:r>
        </a:p>
        <a:p>
          <a:pPr algn="ctr">
            <a:spcBef>
              <a:spcPct val="0"/>
            </a:spcBef>
          </a:pPr>
          <a:endParaRPr lang="ru-RU" b="1" kern="1200" dirty="0">
            <a:latin typeface="Trebuchet MS" panose="020B0603020202020204" pitchFamily="34" charset="0"/>
          </a:endParaRPr>
        </a:p>
      </dsp:txBody>
      <dsp:txXfrm>
        <a:off x="7277387" y="2631290"/>
        <a:ext cx="3148288" cy="805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7041A-4A01-4969-814F-161D4120BB59}">
      <dsp:nvSpPr>
        <dsp:cNvPr id="0" name=""/>
        <dsp:cNvSpPr/>
      </dsp:nvSpPr>
      <dsp:spPr>
        <a:xfrm>
          <a:off x="838047" y="0"/>
          <a:ext cx="9497872" cy="4920107"/>
        </a:xfrm>
        <a:prstGeom prst="rightArrow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8D2AC-CE8F-4F71-A0EA-1BE2B53299AD}">
      <dsp:nvSpPr>
        <dsp:cNvPr id="0" name=""/>
        <dsp:cNvSpPr/>
      </dsp:nvSpPr>
      <dsp:spPr>
        <a:xfrm>
          <a:off x="4966" y="1476032"/>
          <a:ext cx="3350007" cy="1968042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rebuchet MS" panose="020B0603020202020204" pitchFamily="34" charset="0"/>
            </a:rPr>
            <a:t>Возможное решение</a:t>
          </a:r>
          <a:endParaRPr lang="ru-RU" sz="3200" kern="1200" dirty="0">
            <a:latin typeface="Trebuchet MS" panose="020B0603020202020204" pitchFamily="34" charset="0"/>
          </a:endParaRPr>
        </a:p>
      </dsp:txBody>
      <dsp:txXfrm>
        <a:off x="101038" y="1572104"/>
        <a:ext cx="3157863" cy="1775898"/>
      </dsp:txXfrm>
    </dsp:sp>
    <dsp:sp modelId="{F1886143-2107-4105-9437-51957600D297}">
      <dsp:nvSpPr>
        <dsp:cNvPr id="0" name=""/>
        <dsp:cNvSpPr/>
      </dsp:nvSpPr>
      <dsp:spPr>
        <a:xfrm>
          <a:off x="3522474" y="1476032"/>
          <a:ext cx="3350007" cy="1968042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rebuchet MS" panose="020B0603020202020204" pitchFamily="34" charset="0"/>
            </a:rPr>
            <a:t>Использование пластиковых бутылок</a:t>
          </a:r>
          <a:endParaRPr lang="ru-RU" sz="3200" kern="1200" dirty="0">
            <a:latin typeface="Trebuchet MS" panose="020B0603020202020204" pitchFamily="34" charset="0"/>
          </a:endParaRPr>
        </a:p>
      </dsp:txBody>
      <dsp:txXfrm>
        <a:off x="3618546" y="1572104"/>
        <a:ext cx="3157863" cy="1775898"/>
      </dsp:txXfrm>
    </dsp:sp>
    <dsp:sp modelId="{A1309E6B-A346-49FA-8471-37AF0060F9ED}">
      <dsp:nvSpPr>
        <dsp:cNvPr id="0" name=""/>
        <dsp:cNvSpPr/>
      </dsp:nvSpPr>
      <dsp:spPr>
        <a:xfrm>
          <a:off x="7039982" y="1476032"/>
          <a:ext cx="4129018" cy="1968042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rebuchet MS" panose="020B0603020202020204" pitchFamily="34" charset="0"/>
            </a:rPr>
            <a:t>- альтернатива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rebuchet MS" panose="020B0603020202020204" pitchFamily="34" charset="0"/>
            </a:rPr>
            <a:t>- универсальность </a:t>
          </a:r>
          <a:endParaRPr lang="ru-RU" sz="3200" kern="1200" dirty="0">
            <a:latin typeface="Trebuchet MS" panose="020B0603020202020204" pitchFamily="34" charset="0"/>
          </a:endParaRPr>
        </a:p>
      </dsp:txBody>
      <dsp:txXfrm>
        <a:off x="7136054" y="1572104"/>
        <a:ext cx="3936874" cy="1775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32B94-CE92-4749-8437-85E2CBEEAD0E}">
      <dsp:nvSpPr>
        <dsp:cNvPr id="0" name=""/>
        <dsp:cNvSpPr/>
      </dsp:nvSpPr>
      <dsp:spPr>
        <a:xfrm>
          <a:off x="0" y="0"/>
          <a:ext cx="4351338" cy="4351338"/>
        </a:xfrm>
        <a:prstGeom prst="triangl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EB6917-C8BC-441B-A32A-1E1227D0377D}">
      <dsp:nvSpPr>
        <dsp:cNvPr id="0" name=""/>
        <dsp:cNvSpPr/>
      </dsp:nvSpPr>
      <dsp:spPr>
        <a:xfrm>
          <a:off x="1598045" y="437470"/>
          <a:ext cx="7319509" cy="1030043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rebuchet MS" panose="020B0603020202020204" pitchFamily="34" charset="0"/>
            </a:rPr>
            <a:t>изготовить приборы для демонстрации физических явлений и законов</a:t>
          </a:r>
          <a:endParaRPr lang="ru-RU" sz="2800" kern="1200" dirty="0"/>
        </a:p>
      </dsp:txBody>
      <dsp:txXfrm>
        <a:off x="1648328" y="487753"/>
        <a:ext cx="7218943" cy="929477"/>
      </dsp:txXfrm>
    </dsp:sp>
    <dsp:sp modelId="{0A043C98-7FF8-40F4-AEB6-FFF6A1703A06}">
      <dsp:nvSpPr>
        <dsp:cNvPr id="0" name=""/>
        <dsp:cNvSpPr/>
      </dsp:nvSpPr>
      <dsp:spPr>
        <a:xfrm>
          <a:off x="1591087" y="1587494"/>
          <a:ext cx="7333425" cy="1030043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rebuchet MS" panose="020B0603020202020204" pitchFamily="34" charset="0"/>
            </a:rPr>
            <a:t>объяснить принцип действия каждого прибора </a:t>
          </a:r>
          <a:endParaRPr lang="ru-RU" sz="2800" kern="1200" dirty="0"/>
        </a:p>
      </dsp:txBody>
      <dsp:txXfrm>
        <a:off x="1641370" y="1637777"/>
        <a:ext cx="7232859" cy="929477"/>
      </dsp:txXfrm>
    </dsp:sp>
    <dsp:sp modelId="{F2DA9BCB-3FB6-46EF-BD1A-4299FEEFA3A0}">
      <dsp:nvSpPr>
        <dsp:cNvPr id="0" name=""/>
        <dsp:cNvSpPr/>
      </dsp:nvSpPr>
      <dsp:spPr>
        <a:xfrm>
          <a:off x="1607124" y="2755068"/>
          <a:ext cx="7301351" cy="1030043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rebuchet MS" panose="020B0603020202020204" pitchFamily="34" charset="0"/>
            </a:rPr>
            <a:t>продемонстрировать работу прибора</a:t>
          </a:r>
          <a:endParaRPr lang="ru-RU" sz="2800" kern="1200" dirty="0"/>
        </a:p>
      </dsp:txBody>
      <dsp:txXfrm>
        <a:off x="1657407" y="2805351"/>
        <a:ext cx="7200785" cy="929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EB550-1EA4-405D-B3F0-00A6EEF2055B}">
      <dsp:nvSpPr>
        <dsp:cNvPr id="0" name=""/>
        <dsp:cNvSpPr/>
      </dsp:nvSpPr>
      <dsp:spPr>
        <a:xfrm>
          <a:off x="-5815662" y="-890081"/>
          <a:ext cx="6923664" cy="6923664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08436-ADD4-40A4-B786-8A8839FBE29F}">
      <dsp:nvSpPr>
        <dsp:cNvPr id="0" name=""/>
        <dsp:cNvSpPr/>
      </dsp:nvSpPr>
      <dsp:spPr>
        <a:xfrm>
          <a:off x="484290" y="321365"/>
          <a:ext cx="11174808" cy="643143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49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rebuchet MS" panose="020B0603020202020204" pitchFamily="34" charset="0"/>
            </a:rPr>
            <a:t>Изучить научно-популярную литературу и Интернет-источники</a:t>
          </a:r>
          <a:endParaRPr lang="ru-RU" sz="2800" kern="1200" dirty="0"/>
        </a:p>
      </dsp:txBody>
      <dsp:txXfrm>
        <a:off x="484290" y="321365"/>
        <a:ext cx="11174808" cy="643143"/>
      </dsp:txXfrm>
    </dsp:sp>
    <dsp:sp modelId="{188A090B-C093-4C58-BFC3-BF6C76648B22}">
      <dsp:nvSpPr>
        <dsp:cNvPr id="0" name=""/>
        <dsp:cNvSpPr/>
      </dsp:nvSpPr>
      <dsp:spPr>
        <a:xfrm>
          <a:off x="82326" y="240972"/>
          <a:ext cx="803929" cy="803929"/>
        </a:xfrm>
        <a:prstGeom prst="ellipse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6B5FEF5D-6587-420C-B017-2B73E7B953C0}">
      <dsp:nvSpPr>
        <dsp:cNvPr id="0" name=""/>
        <dsp:cNvSpPr/>
      </dsp:nvSpPr>
      <dsp:spPr>
        <a:xfrm>
          <a:off x="945148" y="1285772"/>
          <a:ext cx="10713950" cy="643143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49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rebuchet MS" panose="020B0603020202020204" pitchFamily="34" charset="0"/>
            </a:rPr>
            <a:t>Провести анализ известных опытов по физике</a:t>
          </a:r>
          <a:endParaRPr lang="ru-RU" sz="2800" kern="1200" dirty="0">
            <a:latin typeface="Trebuchet MS" panose="020B0603020202020204" pitchFamily="34" charset="0"/>
          </a:endParaRPr>
        </a:p>
      </dsp:txBody>
      <dsp:txXfrm>
        <a:off x="945148" y="1285772"/>
        <a:ext cx="10713950" cy="643143"/>
      </dsp:txXfrm>
    </dsp:sp>
    <dsp:sp modelId="{CB29D0BA-27C4-44E0-8771-46CCC0B7128E}">
      <dsp:nvSpPr>
        <dsp:cNvPr id="0" name=""/>
        <dsp:cNvSpPr/>
      </dsp:nvSpPr>
      <dsp:spPr>
        <a:xfrm>
          <a:off x="543183" y="1205379"/>
          <a:ext cx="803929" cy="803929"/>
        </a:xfrm>
        <a:prstGeom prst="ellipse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E22642C8-412D-45D0-AAC7-F9F285A49A62}">
      <dsp:nvSpPr>
        <dsp:cNvPr id="0" name=""/>
        <dsp:cNvSpPr/>
      </dsp:nvSpPr>
      <dsp:spPr>
        <a:xfrm>
          <a:off x="1086594" y="2250178"/>
          <a:ext cx="10572504" cy="643143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49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rebuchet MS" panose="020B0603020202020204" pitchFamily="34" charset="0"/>
            </a:rPr>
            <a:t>Изготовить установки для проведения опытов</a:t>
          </a:r>
          <a:endParaRPr lang="ru-RU" sz="2800" kern="1200" dirty="0">
            <a:latin typeface="Trebuchet MS" panose="020B0603020202020204" pitchFamily="34" charset="0"/>
          </a:endParaRPr>
        </a:p>
      </dsp:txBody>
      <dsp:txXfrm>
        <a:off x="1086594" y="2250178"/>
        <a:ext cx="10572504" cy="643143"/>
      </dsp:txXfrm>
    </dsp:sp>
    <dsp:sp modelId="{0C8B6F29-FA9B-4D53-9A0D-9534DDC58990}">
      <dsp:nvSpPr>
        <dsp:cNvPr id="0" name=""/>
        <dsp:cNvSpPr/>
      </dsp:nvSpPr>
      <dsp:spPr>
        <a:xfrm>
          <a:off x="684629" y="2169785"/>
          <a:ext cx="803929" cy="803929"/>
        </a:xfrm>
        <a:prstGeom prst="ellipse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EC81E37B-7CD1-402A-9E98-1CE6B628C49A}">
      <dsp:nvSpPr>
        <dsp:cNvPr id="0" name=""/>
        <dsp:cNvSpPr/>
      </dsp:nvSpPr>
      <dsp:spPr>
        <a:xfrm>
          <a:off x="945148" y="3214584"/>
          <a:ext cx="10713950" cy="643143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49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rebuchet MS" panose="020B0603020202020204" pitchFamily="34" charset="0"/>
            </a:rPr>
            <a:t>Составить систему доступных и простых опытов</a:t>
          </a:r>
          <a:endParaRPr lang="ru-RU" sz="2800" kern="1200" dirty="0"/>
        </a:p>
      </dsp:txBody>
      <dsp:txXfrm>
        <a:off x="945148" y="3214584"/>
        <a:ext cx="10713950" cy="643143"/>
      </dsp:txXfrm>
    </dsp:sp>
    <dsp:sp modelId="{757B3182-EF70-470D-A082-DEAE4FBCE393}">
      <dsp:nvSpPr>
        <dsp:cNvPr id="0" name=""/>
        <dsp:cNvSpPr/>
      </dsp:nvSpPr>
      <dsp:spPr>
        <a:xfrm>
          <a:off x="543183" y="3134191"/>
          <a:ext cx="803929" cy="803929"/>
        </a:xfrm>
        <a:prstGeom prst="ellipse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3917697A-4BD3-45F8-82FA-80C19CE4BDA9}">
      <dsp:nvSpPr>
        <dsp:cNvPr id="0" name=""/>
        <dsp:cNvSpPr/>
      </dsp:nvSpPr>
      <dsp:spPr>
        <a:xfrm>
          <a:off x="484290" y="4178990"/>
          <a:ext cx="11174808" cy="643143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49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rebuchet MS" panose="020B0603020202020204" pitchFamily="34" charset="0"/>
            </a:rPr>
            <a:t>Полученные результаты объединить в сборник</a:t>
          </a:r>
          <a:endParaRPr lang="ru-RU" sz="2800" kern="1200" dirty="0"/>
        </a:p>
      </dsp:txBody>
      <dsp:txXfrm>
        <a:off x="484290" y="4178990"/>
        <a:ext cx="11174808" cy="643143"/>
      </dsp:txXfrm>
    </dsp:sp>
    <dsp:sp modelId="{99D2AB48-27CB-4873-ADC6-58E653E9A8AA}">
      <dsp:nvSpPr>
        <dsp:cNvPr id="0" name=""/>
        <dsp:cNvSpPr/>
      </dsp:nvSpPr>
      <dsp:spPr>
        <a:xfrm>
          <a:off x="82326" y="4098597"/>
          <a:ext cx="803929" cy="803929"/>
        </a:xfrm>
        <a:prstGeom prst="ellipse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E21-9984-4020-A765-5330E5A5B605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BAFE-5D93-4047-8F71-2BF82B783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8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E21-9984-4020-A765-5330E5A5B605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BAFE-5D93-4047-8F71-2BF82B783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0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E21-9984-4020-A765-5330E5A5B605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BAFE-5D93-4047-8F71-2BF82B783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9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E21-9984-4020-A765-5330E5A5B605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BAFE-5D93-4047-8F71-2BF82B783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0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E21-9984-4020-A765-5330E5A5B605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BAFE-5D93-4047-8F71-2BF82B783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5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E21-9984-4020-A765-5330E5A5B605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BAFE-5D93-4047-8F71-2BF82B783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4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E21-9984-4020-A765-5330E5A5B605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BAFE-5D93-4047-8F71-2BF82B783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6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E21-9984-4020-A765-5330E5A5B605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BAFE-5D93-4047-8F71-2BF82B783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7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E21-9984-4020-A765-5330E5A5B605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BAFE-5D93-4047-8F71-2BF82B783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E21-9984-4020-A765-5330E5A5B605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BAFE-5D93-4047-8F71-2BF82B783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1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E21-9984-4020-A765-5330E5A5B605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BAFE-5D93-4047-8F71-2BF82B783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2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2CE21-9984-4020-A765-5330E5A5B605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FBAFE-5D93-4047-8F71-2BF82B783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1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Использование пластиковых бутылок в опытах по физике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ru-RU" dirty="0" smtClean="0"/>
          </a:p>
          <a:p>
            <a:pPr algn="l"/>
            <a:r>
              <a:rPr lang="ru-RU" dirty="0" smtClean="0">
                <a:latin typeface="Trebuchet MS" panose="020B0603020202020204" pitchFamily="34" charset="0"/>
              </a:rPr>
              <a:t>Работу выполнили учащиеся </a:t>
            </a:r>
            <a:r>
              <a:rPr lang="ru-RU" dirty="0">
                <a:latin typeface="Trebuchet MS" panose="020B0603020202020204" pitchFamily="34" charset="0"/>
              </a:rPr>
              <a:t>8 класса</a:t>
            </a:r>
            <a:r>
              <a:rPr lang="ru-RU" dirty="0" smtClean="0">
                <a:latin typeface="Trebuchet MS" panose="020B0603020202020204" pitchFamily="34" charset="0"/>
              </a:rPr>
              <a:t>:</a:t>
            </a:r>
          </a:p>
          <a:p>
            <a:pPr algn="l"/>
            <a:r>
              <a:rPr lang="ru-RU" dirty="0" smtClean="0">
                <a:latin typeface="Trebuchet MS" panose="020B0603020202020204" pitchFamily="34" charset="0"/>
              </a:rPr>
              <a:t>Кондратьев Данил, </a:t>
            </a:r>
            <a:r>
              <a:rPr lang="ru-RU" dirty="0" err="1" smtClean="0">
                <a:latin typeface="Trebuchet MS" panose="020B0603020202020204" pitchFamily="34" charset="0"/>
              </a:rPr>
              <a:t>Любровский</a:t>
            </a:r>
            <a:r>
              <a:rPr lang="ru-RU" dirty="0" smtClean="0">
                <a:latin typeface="Trebuchet MS" panose="020B0603020202020204" pitchFamily="34" charset="0"/>
              </a:rPr>
              <a:t> Даниил, </a:t>
            </a:r>
            <a:endParaRPr lang="ru-RU" dirty="0">
              <a:latin typeface="Trebuchet MS" panose="020B0603020202020204" pitchFamily="34" charset="0"/>
            </a:endParaRPr>
          </a:p>
          <a:p>
            <a:pPr algn="l"/>
            <a:r>
              <a:rPr lang="ru-RU" dirty="0">
                <a:latin typeface="Trebuchet MS" panose="020B0603020202020204" pitchFamily="34" charset="0"/>
              </a:rPr>
              <a:t>Руководитель: М.А</a:t>
            </a:r>
            <a:r>
              <a:rPr lang="ru-RU" dirty="0" smtClean="0">
                <a:latin typeface="Trebuchet MS" panose="020B0603020202020204" pitchFamily="34" charset="0"/>
              </a:rPr>
              <a:t>.</a:t>
            </a:r>
            <a:r>
              <a:rPr lang="en-US" dirty="0" smtClean="0">
                <a:latin typeface="Trebuchet MS" panose="020B0603020202020204" pitchFamily="34" charset="0"/>
              </a:rPr>
              <a:t>  </a:t>
            </a:r>
            <a:r>
              <a:rPr lang="ru-RU" dirty="0" err="1" smtClean="0">
                <a:latin typeface="Trebuchet MS" panose="020B0603020202020204" pitchFamily="34" charset="0"/>
              </a:rPr>
              <a:t>Гостева</a:t>
            </a:r>
            <a:r>
              <a:rPr lang="ru-RU" dirty="0">
                <a:latin typeface="Trebuchet MS" panose="020B0603020202020204" pitchFamily="34" charset="0"/>
              </a:rPr>
              <a:t>, учитель физики</a:t>
            </a:r>
          </a:p>
          <a:p>
            <a:endParaRPr lang="ru-RU" dirty="0"/>
          </a:p>
        </p:txBody>
      </p:sp>
      <p:pic>
        <p:nvPicPr>
          <p:cNvPr id="1032" name="Picture 8" descr="https://im0-tub-ru.yandex.net/i?id=d000fb7dd66f911f9e3fe54db7e740a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113" y="3524521"/>
            <a:ext cx="3294888" cy="330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F4E79"/>
                </a:solidFill>
                <a:latin typeface="Trebuchet MS" panose="020B0603020202020204" pitchFamily="34" charset="0"/>
              </a:rPr>
              <a:t>ТЕПЛОВОЙ ФОНТАН</a:t>
            </a:r>
            <a:endParaRPr lang="ru-RU" b="1" dirty="0">
              <a:solidFill>
                <a:srgbClr val="1F4E79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фонтан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9264" y="-31556"/>
            <a:ext cx="10335592" cy="6889556"/>
          </a:xfrm>
        </p:spPr>
      </p:pic>
    </p:spTree>
    <p:extLst>
      <p:ext uri="{BB962C8B-B14F-4D97-AF65-F5344CB8AC3E}">
        <p14:creationId xmlns:p14="http://schemas.microsoft.com/office/powerpoint/2010/main" val="3241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F4E79"/>
                </a:solidFill>
                <a:latin typeface="Trebuchet MS" panose="020B0603020202020204" pitchFamily="34" charset="0"/>
              </a:rPr>
              <a:t>РАКЕТА</a:t>
            </a:r>
            <a:endParaRPr lang="ru-RU" b="1" dirty="0">
              <a:solidFill>
                <a:srgbClr val="1F4E79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ракета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9966" y="0"/>
            <a:ext cx="10472067" cy="6980530"/>
          </a:xfrm>
        </p:spPr>
      </p:pic>
    </p:spTree>
    <p:extLst>
      <p:ext uri="{BB962C8B-B14F-4D97-AF65-F5344CB8AC3E}">
        <p14:creationId xmlns:p14="http://schemas.microsoft.com/office/powerpoint/2010/main" val="384076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F4E79"/>
                </a:solidFill>
                <a:latin typeface="Trebuchet MS" panose="020B0603020202020204" pitchFamily="34" charset="0"/>
              </a:rPr>
              <a:t>ВОДЯНОЙ ДВИГАТЕЛЬ</a:t>
            </a:r>
            <a:endParaRPr lang="ru-RU" b="1" dirty="0">
              <a:solidFill>
                <a:srgbClr val="1F4E79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турбина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1875" y="0"/>
            <a:ext cx="10288250" cy="6858000"/>
          </a:xfrm>
        </p:spPr>
      </p:pic>
    </p:spTree>
    <p:extLst>
      <p:ext uri="{BB962C8B-B14F-4D97-AF65-F5344CB8AC3E}">
        <p14:creationId xmlns:p14="http://schemas.microsoft.com/office/powerpoint/2010/main" val="30739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F4E79"/>
                </a:solidFill>
                <a:latin typeface="Trebuchet MS" panose="020B0603020202020204" pitchFamily="34" charset="0"/>
              </a:rPr>
              <a:t>СВЕТЯЩАЯСЯ СТРУЯ</a:t>
            </a:r>
            <a:endParaRPr lang="ru-RU" b="1" dirty="0">
              <a:solidFill>
                <a:srgbClr val="1F4E79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струя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93990" y="1453896"/>
            <a:ext cx="7298010" cy="4864750"/>
          </a:xfrm>
        </p:spPr>
      </p:pic>
      <p:pic>
        <p:nvPicPr>
          <p:cNvPr id="5122" name="Picture 2" descr="http://www.eduspb.ru/photo/enc/82437-i010-001-2459815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3" y="2194560"/>
            <a:ext cx="4442730" cy="252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502920" y="5193792"/>
            <a:ext cx="331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rebuchet MS" panose="020B0603020202020204" pitchFamily="34" charset="0"/>
              </a:rPr>
              <a:t>Схема установки</a:t>
            </a:r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4287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ЗАКЛЮЧЕНИЕ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7364" y="1825625"/>
            <a:ext cx="5292436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3200" dirty="0" smtClean="0">
                <a:latin typeface="Trebuchet MS" panose="020B0603020202020204" pitchFamily="34" charset="0"/>
              </a:rPr>
              <a:t>Наблюдать </a:t>
            </a:r>
            <a:r>
              <a:rPr lang="ru-RU" sz="3200" dirty="0">
                <a:latin typeface="Trebuchet MS" panose="020B0603020202020204" pitchFamily="34" charset="0"/>
              </a:rPr>
              <a:t>за опытом проводимым учителем, интересно. Проводить эксперименты с приборами, </a:t>
            </a:r>
            <a:r>
              <a:rPr lang="ru-RU" sz="3200" dirty="0" smtClean="0">
                <a:latin typeface="Trebuchet MS" panose="020B0603020202020204" pitchFamily="34" charset="0"/>
              </a:rPr>
              <a:t>сконструированными и сделанными своими </a:t>
            </a:r>
            <a:r>
              <a:rPr lang="ru-RU" sz="3200" dirty="0">
                <a:latin typeface="Trebuchet MS" panose="020B0603020202020204" pitchFamily="34" charset="0"/>
              </a:rPr>
              <a:t>руками, интереснее вдвойне. В таких опытах легко установить взаимосвязь теории и </a:t>
            </a:r>
            <a:r>
              <a:rPr lang="ru-RU" sz="3200" dirty="0" smtClean="0">
                <a:latin typeface="Trebuchet MS" panose="020B0603020202020204" pitchFamily="34" charset="0"/>
              </a:rPr>
              <a:t>практики</a:t>
            </a: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3974"/>
            <a:ext cx="6172200" cy="616542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463974"/>
            <a:ext cx="7623728" cy="61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0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1F4E79"/>
                </a:solidFill>
                <a:latin typeface="Trebuchet MS" panose="020B0603020202020204" pitchFamily="34" charset="0"/>
              </a:rPr>
              <a:t>РЕКОМЕНДАЦИИ УЧАЩИМСЯ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300" dirty="0" smtClean="0"/>
              <a:t>Рекомендуем </a:t>
            </a:r>
            <a:r>
              <a:rPr lang="ru-RU" sz="3300" dirty="0"/>
              <a:t>повторить данные опыты в свободное время, например, на каникулах – и полезно, и интересно. </a:t>
            </a:r>
            <a:endParaRPr lang="ru-RU" sz="3300" dirty="0" smtClean="0"/>
          </a:p>
          <a:p>
            <a:pPr marL="0" indent="0" algn="just">
              <a:buNone/>
            </a:pPr>
            <a:r>
              <a:rPr lang="ru-RU" sz="3300" dirty="0" smtClean="0"/>
              <a:t>Для </a:t>
            </a:r>
            <a:r>
              <a:rPr lang="ru-RU" sz="3300" dirty="0"/>
              <a:t>удобства мы подготовили методический сборник «Опыты с пластиковыми бутылками</a:t>
            </a:r>
            <a:r>
              <a:rPr lang="ru-RU" sz="3300" dirty="0" smtClean="0"/>
              <a:t>»</a:t>
            </a:r>
            <a:endParaRPr lang="ru-RU" sz="33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8194" name="Picture 2" descr="https://fs00.infourok.ru/images/doc/234/99236/1/hello_html_c59c2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02" y="2545773"/>
            <a:ext cx="5012572" cy="35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274" y="0"/>
            <a:ext cx="5080000" cy="6858000"/>
          </a:xfrm>
          <a:prstGeom prst="rect">
            <a:avLst/>
          </a:prstGeom>
          <a:ln w="38100">
            <a:solidFill>
              <a:srgbClr val="1F4E79"/>
            </a:solidFill>
          </a:ln>
        </p:spPr>
      </p:pic>
    </p:spTree>
    <p:extLst>
      <p:ext uri="{BB962C8B-B14F-4D97-AF65-F5344CB8AC3E}">
        <p14:creationId xmlns:p14="http://schemas.microsoft.com/office/powerpoint/2010/main" val="314131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1F4E79"/>
                </a:solidFill>
                <a:latin typeface="Trebuchet MS" panose="020B0603020202020204" pitchFamily="34" charset="0"/>
              </a:rPr>
              <a:t>СПАСИБО ЗА ВНИМАНИЕ!</a:t>
            </a:r>
            <a:endParaRPr lang="ru-RU" b="1" dirty="0">
              <a:solidFill>
                <a:srgbClr val="1F4E79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latin typeface="Trebuchet MS" panose="020B0603020202020204" pitchFamily="34" charset="0"/>
              </a:rPr>
              <a:t>В шутку и всерьёз…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rebuchet MS" panose="020B0603020202020204" pitchFamily="34" charset="0"/>
              </a:rPr>
              <a:t>Для </a:t>
            </a:r>
            <a:r>
              <a:rPr lang="ru-RU" dirty="0">
                <a:latin typeface="Trebuchet MS" panose="020B0603020202020204" pitchFamily="34" charset="0"/>
              </a:rPr>
              <a:t>чего нам учиться?</a:t>
            </a:r>
          </a:p>
          <a:p>
            <a:r>
              <a:rPr lang="ru-RU" dirty="0">
                <a:latin typeface="Trebuchet MS" panose="020B0603020202020204" pitchFamily="34" charset="0"/>
              </a:rPr>
              <a:t>Чтобы на дуре не жениться,</a:t>
            </a:r>
          </a:p>
          <a:p>
            <a:r>
              <a:rPr lang="ru-RU" dirty="0">
                <a:latin typeface="Trebuchet MS" panose="020B0603020202020204" pitchFamily="34" charset="0"/>
              </a:rPr>
              <a:t>Чтобы аттестатом гордиться </a:t>
            </a:r>
          </a:p>
          <a:p>
            <a:r>
              <a:rPr lang="ru-RU" dirty="0">
                <a:latin typeface="Trebuchet MS" panose="020B0603020202020204" pitchFamily="34" charset="0"/>
              </a:rPr>
              <a:t>И президентом становиться!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8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480" y="365125"/>
            <a:ext cx="8656320" cy="4408043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Свои способности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человек может узнать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только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,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попытавшись применить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их на деле.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3600" b="1" i="1" dirty="0" err="1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Луций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3600" b="1" i="1" dirty="0" err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Анней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Сенека</a:t>
            </a:r>
            <a:r>
              <a:rPr lang="ru-RU" sz="3600" dirty="0">
                <a:latin typeface="Trebuchet MS" panose="020B0603020202020204" pitchFamily="34" charset="0"/>
              </a:rPr>
              <a:t/>
            </a:r>
            <a:br>
              <a:rPr lang="ru-RU" sz="3600" dirty="0">
                <a:latin typeface="Trebuchet MS" panose="020B0603020202020204" pitchFamily="34" charset="0"/>
              </a:rPr>
            </a:br>
            <a:endParaRPr lang="ru-RU" sz="3600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08961"/>
            <a:ext cx="10515600" cy="30680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u-RU" sz="6600" b="1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F4E79"/>
                </a:solidFill>
                <a:latin typeface="Trebuchet MS" panose="020B0603020202020204" pitchFamily="34" charset="0"/>
              </a:rPr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929633"/>
              </p:ext>
            </p:extLst>
          </p:nvPr>
        </p:nvGraphicFramePr>
        <p:xfrm>
          <a:off x="838200" y="1825625"/>
          <a:ext cx="10600944" cy="4072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08276"/>
              </p:ext>
            </p:extLst>
          </p:nvPr>
        </p:nvGraphicFramePr>
        <p:xfrm>
          <a:off x="737616" y="1599564"/>
          <a:ext cx="11173968" cy="492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166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F4E79"/>
                </a:solidFill>
                <a:latin typeface="Trebuchet MS" panose="020B0603020202020204" pitchFamily="34" charset="0"/>
              </a:rPr>
              <a:t>ЦЕЛЬ</a:t>
            </a:r>
            <a:endParaRPr lang="ru-RU" b="1" dirty="0">
              <a:solidFill>
                <a:srgbClr val="1F4E79"/>
              </a:solidFill>
            </a:endParaRPr>
          </a:p>
        </p:txBody>
      </p:sp>
      <p:graphicFrame>
        <p:nvGraphicFramePr>
          <p:cNvPr id="4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6587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54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ЗАДАЧИ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059430"/>
              </p:ext>
            </p:extLst>
          </p:nvPr>
        </p:nvGraphicFramePr>
        <p:xfrm>
          <a:off x="259773" y="1475509"/>
          <a:ext cx="11731335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47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1F4E79"/>
                </a:solidFill>
                <a:latin typeface="Trebuchet MS" panose="020B0603020202020204" pitchFamily="34" charset="0"/>
              </a:rPr>
              <a:t>ИСТОРИЯ </a:t>
            </a:r>
            <a:r>
              <a:rPr lang="ru-RU" sz="4000" b="1" dirty="0">
                <a:solidFill>
                  <a:srgbClr val="1F4E79"/>
                </a:solidFill>
                <a:latin typeface="Trebuchet MS" panose="020B0603020202020204" pitchFamily="34" charset="0"/>
              </a:rPr>
              <a:t>ПЛАСТИКОВОЙ БУТЫЛКИ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73342" y="1993392"/>
            <a:ext cx="6372352" cy="3584448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12064" y="1825625"/>
            <a:ext cx="5486400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rebuchet MS" panose="020B0603020202020204" pitchFamily="34" charset="0"/>
              </a:rPr>
              <a:t>Пластиковые бутылки великое достижение человечества. Огромный путь проделан от сосудов из тыквы и бараньих бурдюков до пластиковых бутылок.</a:t>
            </a:r>
          </a:p>
          <a:p>
            <a:pPr algn="just"/>
            <a:r>
              <a:rPr lang="ru-RU" sz="2400" dirty="0">
                <a:latin typeface="Trebuchet MS" panose="020B0603020202020204" pitchFamily="34" charset="0"/>
              </a:rPr>
              <a:t>В современном мире уже никого не удивляет вид пластиковой бутылки. </a:t>
            </a:r>
            <a:r>
              <a:rPr lang="ru-RU" sz="2400" dirty="0" smtClean="0">
                <a:latin typeface="Trebuchet MS" panose="020B0603020202020204" pitchFamily="34" charset="0"/>
              </a:rPr>
              <a:t>Она появилась менее </a:t>
            </a:r>
            <a:r>
              <a:rPr lang="ru-RU" sz="2400" dirty="0">
                <a:latin typeface="Trebuchet MS" panose="020B0603020202020204" pitchFamily="34" charset="0"/>
              </a:rPr>
              <a:t>50 лет назад - на рынке США в 1970 году.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1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68824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F4E79"/>
                </a:solidFill>
                <a:latin typeface="Trebuchet MS" panose="020B0603020202020204" pitchFamily="34" charset="0"/>
              </a:rPr>
              <a:t>ПРЕИМУЩЕСТВА ПЛАСТИКОВЫХ БУТЫЛОК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4622" y="2090032"/>
            <a:ext cx="4468755" cy="382252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600" dirty="0">
                <a:latin typeface="Trebuchet MS" panose="020B0603020202020204" pitchFamily="34" charset="0"/>
              </a:rPr>
              <a:t>Пустые пластиковые бутылки - прекрасный исходный </a:t>
            </a:r>
            <a:r>
              <a:rPr lang="ru-RU" sz="3600" dirty="0" smtClean="0">
                <a:latin typeface="Trebuchet MS" panose="020B0603020202020204" pitchFamily="34" charset="0"/>
              </a:rPr>
              <a:t>материал для </a:t>
            </a:r>
            <a:r>
              <a:rPr lang="ru-RU" sz="3600" dirty="0">
                <a:latin typeface="Trebuchet MS" panose="020B0603020202020204" pitchFamily="34" charset="0"/>
              </a:rPr>
              <a:t>проведения </a:t>
            </a:r>
            <a:r>
              <a:rPr lang="ru-RU" sz="3600" dirty="0" smtClean="0">
                <a:latin typeface="Trebuchet MS" panose="020B0603020202020204" pitchFamily="34" charset="0"/>
              </a:rPr>
              <a:t>экспериментов</a:t>
            </a:r>
            <a:r>
              <a:rPr lang="ru-RU" sz="3600" dirty="0">
                <a:latin typeface="Trebuchet MS" panose="020B0603020202020204" pitchFamily="34" charset="0"/>
              </a:rPr>
              <a:t>, </a:t>
            </a:r>
            <a:r>
              <a:rPr lang="ru-RU" sz="3600" dirty="0" smtClean="0">
                <a:latin typeface="Trebuchet MS" panose="020B0603020202020204" pitchFamily="34" charset="0"/>
              </a:rPr>
              <a:t>т.к. </a:t>
            </a:r>
            <a:r>
              <a:rPr lang="ru-RU" sz="3600" dirty="0">
                <a:latin typeface="Trebuchet MS" panose="020B0603020202020204" pitchFamily="34" charset="0"/>
              </a:rPr>
              <a:t>они имеют разную форму и объём (от 0,5 до 10 л), прозрачны и прочны, легко деформируются режутся ножницами и прокалываются шилом, герметично закрываются своими крышками и пробками с патрубками от бутылок с моющими средствами. </a:t>
            </a:r>
            <a:endParaRPr lang="ru-RU" sz="3600" dirty="0" smtClean="0">
              <a:latin typeface="Trebuchet MS" panose="020B0603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600" dirty="0" smtClean="0">
                <a:latin typeface="Trebuchet MS" panose="020B0603020202020204" pitchFamily="34" charset="0"/>
              </a:rPr>
              <a:t>При </a:t>
            </a:r>
            <a:r>
              <a:rPr lang="ru-RU" sz="3600" dirty="0">
                <a:latin typeface="Trebuchet MS" panose="020B0603020202020204" pitchFamily="34" charset="0"/>
              </a:rPr>
              <a:t>наличии определённых навыков можно сделать пластик податливым, что позволяет создавать на его основе «детали» для будущих опытов. Бутылки из пластика доступны всем, и опыты с ними не требуют никаких материальных затрат.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6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1F4E79"/>
                </a:solidFill>
                <a:latin typeface="Trebuchet MS" panose="020B0603020202020204" pitchFamily="34" charset="0"/>
              </a:rPr>
              <a:t>ПРАКТИЧЕСКАЯ ЧАСТЬ </a:t>
            </a:r>
            <a:endParaRPr lang="ru-RU" sz="6600" b="1" dirty="0">
              <a:solidFill>
                <a:srgbClr val="1F4E79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1F4E79"/>
                </a:solidFill>
                <a:latin typeface="Trebuchet MS" panose="020B0603020202020204" pitchFamily="34" charset="0"/>
              </a:rPr>
              <a:t>26 </a:t>
            </a:r>
            <a:r>
              <a:rPr lang="ru-RU" b="1" dirty="0">
                <a:solidFill>
                  <a:srgbClr val="1F4E79"/>
                </a:solidFill>
                <a:latin typeface="Trebuchet MS" panose="020B0603020202020204" pitchFamily="34" charset="0"/>
              </a:rPr>
              <a:t>ОПЫТОВ ПО РАЗНЫМ РАЗДЕЛАМ </a:t>
            </a:r>
            <a:r>
              <a:rPr lang="ru-RU" b="1" dirty="0" smtClean="0">
                <a:solidFill>
                  <a:srgbClr val="1F4E79"/>
                </a:solidFill>
                <a:latin typeface="Trebuchet MS" panose="020B0603020202020204" pitchFamily="34" charset="0"/>
              </a:rPr>
              <a:t>ФИЗИКИ:</a:t>
            </a:r>
          </a:p>
          <a:p>
            <a:pPr marL="0" indent="0">
              <a:buNone/>
            </a:pPr>
            <a:endParaRPr lang="ru-RU" b="1" dirty="0" smtClean="0">
              <a:solidFill>
                <a:srgbClr val="1F4E79"/>
              </a:solidFill>
              <a:latin typeface="Trebuchet MS" panose="020B0603020202020204" pitchFamily="34" charset="0"/>
            </a:endParaRPr>
          </a:p>
          <a:p>
            <a:r>
              <a:rPr lang="ru-RU" dirty="0">
                <a:latin typeface="Trebuchet MS" panose="020B0603020202020204" pitchFamily="34" charset="0"/>
              </a:rPr>
              <a:t>Молекулярная физика</a:t>
            </a:r>
          </a:p>
          <a:p>
            <a:r>
              <a:rPr lang="ru-RU" dirty="0">
                <a:latin typeface="Trebuchet MS" panose="020B0603020202020204" pitchFamily="34" charset="0"/>
              </a:rPr>
              <a:t>Давление твёрдых, жидких и газообразных тел</a:t>
            </a:r>
          </a:p>
          <a:p>
            <a:r>
              <a:rPr lang="ru-RU" dirty="0">
                <a:latin typeface="Trebuchet MS" panose="020B0603020202020204" pitchFamily="34" charset="0"/>
              </a:rPr>
              <a:t>Механика</a:t>
            </a:r>
          </a:p>
          <a:p>
            <a:r>
              <a:rPr lang="ru-RU" dirty="0">
                <a:latin typeface="Trebuchet MS" panose="020B0603020202020204" pitchFamily="34" charset="0"/>
              </a:rPr>
              <a:t>Оптика</a:t>
            </a:r>
          </a:p>
          <a:p>
            <a:pPr marL="0" indent="0">
              <a:buNone/>
            </a:pPr>
            <a:endParaRPr lang="ru-RU" b="1" dirty="0">
              <a:solidFill>
                <a:srgbClr val="1F4E79"/>
              </a:solidFill>
              <a:latin typeface="Trebuchet MS" panose="020B0603020202020204" pitchFamily="34" charset="0"/>
            </a:endParaRPr>
          </a:p>
          <a:p>
            <a:endParaRPr lang="ru-RU" dirty="0"/>
          </a:p>
        </p:txBody>
      </p:sp>
      <p:pic>
        <p:nvPicPr>
          <p:cNvPr id="6" name="Picture 2" descr="https://ds01.infourok.ru/uploads/ex/0965/00003074-4680597f/hello_html_28a228f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02" y="1825625"/>
            <a:ext cx="425659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ПЛАН ПРОВЕДЕНИЯ ОПЫТА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6126619" cy="4799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rebuchet MS" panose="020B0603020202020204" pitchFamily="34" charset="0"/>
              </a:rPr>
              <a:t>Все опыты проводятся по единому плану:</a:t>
            </a:r>
          </a:p>
          <a:p>
            <a:r>
              <a:rPr lang="ru-RU" dirty="0" smtClean="0">
                <a:latin typeface="Trebuchet MS" panose="020B0603020202020204" pitchFamily="34" charset="0"/>
              </a:rPr>
              <a:t>название, например «Брызгалка»,</a:t>
            </a:r>
          </a:p>
          <a:p>
            <a:r>
              <a:rPr lang="ru-RU" dirty="0" smtClean="0">
                <a:latin typeface="Trebuchet MS" panose="020B0603020202020204" pitchFamily="34" charset="0"/>
              </a:rPr>
              <a:t>цель,</a:t>
            </a:r>
          </a:p>
          <a:p>
            <a:r>
              <a:rPr lang="ru-RU" dirty="0" smtClean="0">
                <a:latin typeface="Trebuchet MS" panose="020B0603020202020204" pitchFamily="34" charset="0"/>
              </a:rPr>
              <a:t>оборудование,</a:t>
            </a:r>
            <a:endParaRPr lang="ru-RU" dirty="0">
              <a:latin typeface="Trebuchet MS" panose="020B0603020202020204" pitchFamily="34" charset="0"/>
            </a:endParaRPr>
          </a:p>
          <a:p>
            <a:r>
              <a:rPr lang="ru-RU" dirty="0" smtClean="0">
                <a:latin typeface="Trebuchet MS" panose="020B0603020202020204" pitchFamily="34" charset="0"/>
              </a:rPr>
              <a:t>ход работы,</a:t>
            </a:r>
            <a:endParaRPr lang="ru-RU" dirty="0">
              <a:latin typeface="Trebuchet MS" panose="020B0603020202020204" pitchFamily="34" charset="0"/>
            </a:endParaRPr>
          </a:p>
          <a:p>
            <a:r>
              <a:rPr lang="ru-RU" dirty="0" smtClean="0">
                <a:latin typeface="Trebuchet MS" panose="020B0603020202020204" pitchFamily="34" charset="0"/>
              </a:rPr>
              <a:t>результат,</a:t>
            </a:r>
          </a:p>
          <a:p>
            <a:r>
              <a:rPr lang="ru-RU" dirty="0" smtClean="0">
                <a:latin typeface="Trebuchet MS" panose="020B0603020202020204" pitchFamily="34" charset="0"/>
              </a:rPr>
              <a:t>объяснение, </a:t>
            </a:r>
          </a:p>
          <a:p>
            <a:r>
              <a:rPr lang="ru-RU" dirty="0" smtClean="0">
                <a:latin typeface="Trebuchet MS" panose="020B0603020202020204" pitchFamily="34" charset="0"/>
              </a:rPr>
              <a:t>дополнительная информация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0173" y="1690688"/>
            <a:ext cx="4083627" cy="4799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51687" y="3941064"/>
            <a:ext cx="3120598" cy="218998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384</Words>
  <Application>Microsoft Office PowerPoint</Application>
  <PresentationFormat>Широкоэкранный</PresentationFormat>
  <Paragraphs>68</Paragraphs>
  <Slides>16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Тема Office</vt:lpstr>
      <vt:lpstr>Использование пластиковых бутылок в опытах по физике</vt:lpstr>
      <vt:lpstr> Свои способности человек может узнать только, попытавшись применить их на деле.  Луций Анней Сенека </vt:lpstr>
      <vt:lpstr>АКТУАЛЬНОСТЬ </vt:lpstr>
      <vt:lpstr>ЦЕЛЬ</vt:lpstr>
      <vt:lpstr>ЗАДАЧИ </vt:lpstr>
      <vt:lpstr>ИСТОРИЯ ПЛАСТИКОВОЙ БУТЫЛКИ</vt:lpstr>
      <vt:lpstr>ПРЕИМУЩЕСТВА ПЛАСТИКОВЫХ БУТЫЛОК</vt:lpstr>
      <vt:lpstr>ПРАКТИЧЕСКАЯ ЧАСТЬ </vt:lpstr>
      <vt:lpstr>ПЛАН ПРОВЕДЕНИЯ ОПЫТА</vt:lpstr>
      <vt:lpstr>ТЕПЛОВОЙ ФОНТАН</vt:lpstr>
      <vt:lpstr>РАКЕТА</vt:lpstr>
      <vt:lpstr>ВОДЯНОЙ ДВИГАТЕЛЬ</vt:lpstr>
      <vt:lpstr>СВЕТЯЩАЯСЯ СТРУЯ</vt:lpstr>
      <vt:lpstr>ЗАКЛЮЧЕНИЕ </vt:lpstr>
      <vt:lpstr>РЕКОМЕНДАЦИИ УЧАЩИМСЯ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пластиковых бутылок в опытах по физике</dc:title>
  <dc:creator>Сергей Гостев</dc:creator>
  <cp:lastModifiedBy>Сергей Гостев</cp:lastModifiedBy>
  <cp:revision>76</cp:revision>
  <dcterms:created xsi:type="dcterms:W3CDTF">2017-03-05T11:22:47Z</dcterms:created>
  <dcterms:modified xsi:type="dcterms:W3CDTF">2017-12-19T18:01:35Z</dcterms:modified>
</cp:coreProperties>
</file>